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Overlock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Bebas Neue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italic.fntdata"/><Relationship Id="rId22" Type="http://schemas.openxmlformats.org/officeDocument/2006/relationships/font" Target="fonts/Lato-regular.fntdata"/><Relationship Id="rId21" Type="http://schemas.openxmlformats.org/officeDocument/2006/relationships/font" Target="fonts/Overlock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ebasNeue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Overlock-bold.fntdata"/><Relationship Id="rId18" Type="http://schemas.openxmlformats.org/officeDocument/2006/relationships/font" Target="fonts/Overloc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3511c70fd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3511c70fd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3558aaefa2d_0_3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3558aaefa2d_0_3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38d57e1a91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38d57e1a91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3558aaefa2d_0_9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3558aaefa2d_0_9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3511c70fd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3511c70fd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3511c70fd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3511c70fd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3558aaef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3558aaef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38d57e1a9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38d57e1a9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38d57e1a91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38d57e1a91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3558aaefa2d_0_1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3558aaefa2d_0_1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3558aaefa2d_0_5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3558aaefa2d_0_5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38d57e1a9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38d57e1a9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1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720000" y="14226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 rot="10800000">
            <a:off x="2102042" y="3477798"/>
            <a:ext cx="7464861" cy="2037025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 rot="-1238471">
            <a:off x="3443034" y="2736779"/>
            <a:ext cx="6597081" cy="2846184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4992366">
            <a:off x="5433910" y="1526849"/>
            <a:ext cx="5789435" cy="2247834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347666" y="4122872"/>
            <a:ext cx="2436285" cy="1548536"/>
            <a:chOff x="3355375" y="3411325"/>
            <a:chExt cx="526275" cy="338500"/>
          </a:xfrm>
        </p:grpSpPr>
        <p:sp>
          <p:nvSpPr>
            <p:cNvPr id="57" name="Google Shape;57;p13"/>
            <p:cNvSpPr/>
            <p:nvPr/>
          </p:nvSpPr>
          <p:spPr>
            <a:xfrm>
              <a:off x="3561750" y="3412625"/>
              <a:ext cx="202325" cy="111350"/>
            </a:xfrm>
            <a:custGeom>
              <a:rect b="b" l="l" r="r" t="t"/>
              <a:pathLst>
                <a:path extrusionOk="0" h="4454" w="8093">
                  <a:moveTo>
                    <a:pt x="4807" y="0"/>
                  </a:moveTo>
                  <a:cubicBezTo>
                    <a:pt x="4645" y="0"/>
                    <a:pt x="4484" y="11"/>
                    <a:pt x="4324" y="32"/>
                  </a:cubicBezTo>
                  <a:cubicBezTo>
                    <a:pt x="2964" y="215"/>
                    <a:pt x="1713" y="1088"/>
                    <a:pt x="1073" y="2303"/>
                  </a:cubicBezTo>
                  <a:cubicBezTo>
                    <a:pt x="779" y="2858"/>
                    <a:pt x="525" y="3590"/>
                    <a:pt x="0" y="3936"/>
                  </a:cubicBezTo>
                  <a:cubicBezTo>
                    <a:pt x="530" y="4151"/>
                    <a:pt x="1073" y="4349"/>
                    <a:pt x="1640" y="4424"/>
                  </a:cubicBezTo>
                  <a:cubicBezTo>
                    <a:pt x="1787" y="4443"/>
                    <a:pt x="1936" y="4454"/>
                    <a:pt x="2085" y="4454"/>
                  </a:cubicBezTo>
                  <a:cubicBezTo>
                    <a:pt x="2510" y="4454"/>
                    <a:pt x="2934" y="4370"/>
                    <a:pt x="3307" y="4167"/>
                  </a:cubicBezTo>
                  <a:cubicBezTo>
                    <a:pt x="4046" y="3765"/>
                    <a:pt x="4471" y="2970"/>
                    <a:pt x="5084" y="2396"/>
                  </a:cubicBezTo>
                  <a:cubicBezTo>
                    <a:pt x="5746" y="1778"/>
                    <a:pt x="6649" y="1427"/>
                    <a:pt x="7553" y="1427"/>
                  </a:cubicBezTo>
                  <a:cubicBezTo>
                    <a:pt x="7733" y="1427"/>
                    <a:pt x="7914" y="1441"/>
                    <a:pt x="8092" y="1470"/>
                  </a:cubicBezTo>
                  <a:cubicBezTo>
                    <a:pt x="7265" y="584"/>
                    <a:pt x="6023" y="0"/>
                    <a:pt x="48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560425" y="3411325"/>
              <a:ext cx="205050" cy="113950"/>
            </a:xfrm>
            <a:custGeom>
              <a:rect b="b" l="l" r="r" t="t"/>
              <a:pathLst>
                <a:path extrusionOk="0" h="4558" w="8202">
                  <a:moveTo>
                    <a:pt x="4861" y="105"/>
                  </a:moveTo>
                  <a:cubicBezTo>
                    <a:pt x="5978" y="105"/>
                    <a:pt x="7159" y="604"/>
                    <a:pt x="8004" y="1451"/>
                  </a:cubicBezTo>
                  <a:cubicBezTo>
                    <a:pt x="7874" y="1436"/>
                    <a:pt x="7743" y="1428"/>
                    <a:pt x="7612" y="1428"/>
                  </a:cubicBezTo>
                  <a:cubicBezTo>
                    <a:pt x="6699" y="1428"/>
                    <a:pt x="5774" y="1783"/>
                    <a:pt x="5102" y="2410"/>
                  </a:cubicBezTo>
                  <a:cubicBezTo>
                    <a:pt x="4874" y="2624"/>
                    <a:pt x="4669" y="2870"/>
                    <a:pt x="4471" y="3108"/>
                  </a:cubicBezTo>
                  <a:cubicBezTo>
                    <a:pt x="4138" y="3509"/>
                    <a:pt x="3793" y="3925"/>
                    <a:pt x="3335" y="4174"/>
                  </a:cubicBezTo>
                  <a:cubicBezTo>
                    <a:pt x="2939" y="4389"/>
                    <a:pt x="2513" y="4454"/>
                    <a:pt x="2145" y="4454"/>
                  </a:cubicBezTo>
                  <a:cubicBezTo>
                    <a:pt x="1983" y="4454"/>
                    <a:pt x="1832" y="4442"/>
                    <a:pt x="1700" y="4424"/>
                  </a:cubicBezTo>
                  <a:cubicBezTo>
                    <a:pt x="1196" y="4358"/>
                    <a:pt x="715" y="4198"/>
                    <a:pt x="161" y="3976"/>
                  </a:cubicBezTo>
                  <a:cubicBezTo>
                    <a:pt x="538" y="3687"/>
                    <a:pt x="766" y="3210"/>
                    <a:pt x="987" y="2750"/>
                  </a:cubicBezTo>
                  <a:cubicBezTo>
                    <a:pt x="1050" y="2620"/>
                    <a:pt x="1109" y="2496"/>
                    <a:pt x="1171" y="2379"/>
                  </a:cubicBezTo>
                  <a:cubicBezTo>
                    <a:pt x="1805" y="1176"/>
                    <a:pt x="3037" y="317"/>
                    <a:pt x="4384" y="136"/>
                  </a:cubicBezTo>
                  <a:cubicBezTo>
                    <a:pt x="4541" y="115"/>
                    <a:pt x="4701" y="105"/>
                    <a:pt x="4861" y="105"/>
                  </a:cubicBezTo>
                  <a:close/>
                  <a:moveTo>
                    <a:pt x="4859" y="1"/>
                  </a:moveTo>
                  <a:cubicBezTo>
                    <a:pt x="4694" y="1"/>
                    <a:pt x="4531" y="11"/>
                    <a:pt x="4370" y="33"/>
                  </a:cubicBezTo>
                  <a:cubicBezTo>
                    <a:pt x="2990" y="217"/>
                    <a:pt x="1728" y="1098"/>
                    <a:pt x="1080" y="2329"/>
                  </a:cubicBezTo>
                  <a:cubicBezTo>
                    <a:pt x="1017" y="2449"/>
                    <a:pt x="957" y="2573"/>
                    <a:pt x="894" y="2705"/>
                  </a:cubicBezTo>
                  <a:cubicBezTo>
                    <a:pt x="664" y="3183"/>
                    <a:pt x="426" y="3680"/>
                    <a:pt x="25" y="3945"/>
                  </a:cubicBezTo>
                  <a:cubicBezTo>
                    <a:pt x="9" y="3956"/>
                    <a:pt x="1" y="3973"/>
                    <a:pt x="2" y="3993"/>
                  </a:cubicBezTo>
                  <a:cubicBezTo>
                    <a:pt x="4" y="4012"/>
                    <a:pt x="16" y="4028"/>
                    <a:pt x="35" y="4036"/>
                  </a:cubicBezTo>
                  <a:cubicBezTo>
                    <a:pt x="635" y="4280"/>
                    <a:pt x="1144" y="4456"/>
                    <a:pt x="1687" y="4527"/>
                  </a:cubicBezTo>
                  <a:cubicBezTo>
                    <a:pt x="1821" y="4545"/>
                    <a:pt x="1976" y="4557"/>
                    <a:pt x="2143" y="4557"/>
                  </a:cubicBezTo>
                  <a:cubicBezTo>
                    <a:pt x="2525" y="4557"/>
                    <a:pt x="2970" y="4490"/>
                    <a:pt x="3384" y="4265"/>
                  </a:cubicBezTo>
                  <a:cubicBezTo>
                    <a:pt x="3861" y="4005"/>
                    <a:pt x="4212" y="3583"/>
                    <a:pt x="4551" y="3174"/>
                  </a:cubicBezTo>
                  <a:cubicBezTo>
                    <a:pt x="4747" y="2939"/>
                    <a:pt x="4949" y="2695"/>
                    <a:pt x="5174" y="2485"/>
                  </a:cubicBezTo>
                  <a:cubicBezTo>
                    <a:pt x="5826" y="1876"/>
                    <a:pt x="6724" y="1532"/>
                    <a:pt x="7611" y="1532"/>
                  </a:cubicBezTo>
                  <a:cubicBezTo>
                    <a:pt x="7787" y="1532"/>
                    <a:pt x="7964" y="1545"/>
                    <a:pt x="8137" y="1573"/>
                  </a:cubicBezTo>
                  <a:cubicBezTo>
                    <a:pt x="8140" y="1573"/>
                    <a:pt x="8142" y="1574"/>
                    <a:pt x="8145" y="1574"/>
                  </a:cubicBezTo>
                  <a:cubicBezTo>
                    <a:pt x="8164" y="1574"/>
                    <a:pt x="8183" y="1564"/>
                    <a:pt x="8191" y="1546"/>
                  </a:cubicBezTo>
                  <a:cubicBezTo>
                    <a:pt x="8202" y="1527"/>
                    <a:pt x="8199" y="1503"/>
                    <a:pt x="8183" y="1487"/>
                  </a:cubicBezTo>
                  <a:cubicBezTo>
                    <a:pt x="7312" y="554"/>
                    <a:pt x="6051" y="1"/>
                    <a:pt x="48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561075" y="3438900"/>
              <a:ext cx="201950" cy="72775"/>
            </a:xfrm>
            <a:custGeom>
              <a:rect b="b" l="l" r="r" t="t"/>
              <a:pathLst>
                <a:path extrusionOk="0" h="2911" w="8078">
                  <a:moveTo>
                    <a:pt x="6350" y="0"/>
                  </a:moveTo>
                  <a:cubicBezTo>
                    <a:pt x="5984" y="0"/>
                    <a:pt x="5619" y="50"/>
                    <a:pt x="5269" y="150"/>
                  </a:cubicBezTo>
                  <a:cubicBezTo>
                    <a:pt x="4389" y="401"/>
                    <a:pt x="3627" y="948"/>
                    <a:pt x="2890" y="1475"/>
                  </a:cubicBezTo>
                  <a:cubicBezTo>
                    <a:pt x="2812" y="1530"/>
                    <a:pt x="2735" y="1585"/>
                    <a:pt x="2657" y="1641"/>
                  </a:cubicBezTo>
                  <a:cubicBezTo>
                    <a:pt x="1841" y="2222"/>
                    <a:pt x="1024" y="2752"/>
                    <a:pt x="25" y="2859"/>
                  </a:cubicBezTo>
                  <a:cubicBezTo>
                    <a:pt x="11" y="2861"/>
                    <a:pt x="0" y="2874"/>
                    <a:pt x="2" y="2888"/>
                  </a:cubicBezTo>
                  <a:cubicBezTo>
                    <a:pt x="3" y="2901"/>
                    <a:pt x="15" y="2911"/>
                    <a:pt x="27" y="2911"/>
                  </a:cubicBezTo>
                  <a:lnTo>
                    <a:pt x="31" y="2911"/>
                  </a:lnTo>
                  <a:cubicBezTo>
                    <a:pt x="1043" y="2803"/>
                    <a:pt x="1865" y="2269"/>
                    <a:pt x="2688" y="1684"/>
                  </a:cubicBezTo>
                  <a:cubicBezTo>
                    <a:pt x="2765" y="1628"/>
                    <a:pt x="2843" y="1573"/>
                    <a:pt x="2921" y="1517"/>
                  </a:cubicBezTo>
                  <a:cubicBezTo>
                    <a:pt x="3654" y="992"/>
                    <a:pt x="4413" y="449"/>
                    <a:pt x="5282" y="200"/>
                  </a:cubicBezTo>
                  <a:cubicBezTo>
                    <a:pt x="5628" y="101"/>
                    <a:pt x="5988" y="52"/>
                    <a:pt x="6349" y="52"/>
                  </a:cubicBezTo>
                  <a:cubicBezTo>
                    <a:pt x="6931" y="52"/>
                    <a:pt x="7513" y="179"/>
                    <a:pt x="8036" y="427"/>
                  </a:cubicBezTo>
                  <a:cubicBezTo>
                    <a:pt x="8040" y="428"/>
                    <a:pt x="8043" y="429"/>
                    <a:pt x="8047" y="429"/>
                  </a:cubicBezTo>
                  <a:cubicBezTo>
                    <a:pt x="8057" y="429"/>
                    <a:pt x="8066" y="424"/>
                    <a:pt x="8071" y="415"/>
                  </a:cubicBezTo>
                  <a:cubicBezTo>
                    <a:pt x="8078" y="401"/>
                    <a:pt x="8071" y="387"/>
                    <a:pt x="8059" y="380"/>
                  </a:cubicBezTo>
                  <a:cubicBezTo>
                    <a:pt x="7529" y="129"/>
                    <a:pt x="6939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604775" y="3415225"/>
              <a:ext cx="51375" cy="80175"/>
            </a:xfrm>
            <a:custGeom>
              <a:rect b="b" l="l" r="r" t="t"/>
              <a:pathLst>
                <a:path extrusionOk="0" h="3207" w="2055">
                  <a:moveTo>
                    <a:pt x="2026" y="1"/>
                  </a:moveTo>
                  <a:cubicBezTo>
                    <a:pt x="2018" y="1"/>
                    <a:pt x="2011" y="4"/>
                    <a:pt x="2006" y="10"/>
                  </a:cubicBezTo>
                  <a:cubicBezTo>
                    <a:pt x="1187" y="960"/>
                    <a:pt x="514" y="2024"/>
                    <a:pt x="5" y="3170"/>
                  </a:cubicBezTo>
                  <a:cubicBezTo>
                    <a:pt x="0" y="3184"/>
                    <a:pt x="5" y="3198"/>
                    <a:pt x="19" y="3204"/>
                  </a:cubicBezTo>
                  <a:cubicBezTo>
                    <a:pt x="22" y="3206"/>
                    <a:pt x="26" y="3206"/>
                    <a:pt x="30" y="3206"/>
                  </a:cubicBezTo>
                  <a:cubicBezTo>
                    <a:pt x="39" y="3206"/>
                    <a:pt x="48" y="3201"/>
                    <a:pt x="52" y="3192"/>
                  </a:cubicBezTo>
                  <a:cubicBezTo>
                    <a:pt x="558" y="2049"/>
                    <a:pt x="1228" y="991"/>
                    <a:pt x="2045" y="44"/>
                  </a:cubicBezTo>
                  <a:cubicBezTo>
                    <a:pt x="2054" y="33"/>
                    <a:pt x="2053" y="17"/>
                    <a:pt x="2042" y="7"/>
                  </a:cubicBezTo>
                  <a:cubicBezTo>
                    <a:pt x="2037" y="3"/>
                    <a:pt x="2031" y="1"/>
                    <a:pt x="20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657925" y="3413375"/>
              <a:ext cx="40000" cy="46000"/>
            </a:xfrm>
            <a:custGeom>
              <a:rect b="b" l="l" r="r" t="t"/>
              <a:pathLst>
                <a:path extrusionOk="0" h="1840" w="1600">
                  <a:moveTo>
                    <a:pt x="1570" y="0"/>
                  </a:moveTo>
                  <a:cubicBezTo>
                    <a:pt x="1564" y="0"/>
                    <a:pt x="1558" y="3"/>
                    <a:pt x="1553" y="7"/>
                  </a:cubicBezTo>
                  <a:cubicBezTo>
                    <a:pt x="994" y="563"/>
                    <a:pt x="476" y="1166"/>
                    <a:pt x="10" y="1799"/>
                  </a:cubicBezTo>
                  <a:cubicBezTo>
                    <a:pt x="1" y="1810"/>
                    <a:pt x="4" y="1826"/>
                    <a:pt x="16" y="1834"/>
                  </a:cubicBezTo>
                  <a:cubicBezTo>
                    <a:pt x="20" y="1838"/>
                    <a:pt x="25" y="1840"/>
                    <a:pt x="31" y="1840"/>
                  </a:cubicBezTo>
                  <a:cubicBezTo>
                    <a:pt x="39" y="1840"/>
                    <a:pt x="47" y="1836"/>
                    <a:pt x="52" y="1829"/>
                  </a:cubicBezTo>
                  <a:cubicBezTo>
                    <a:pt x="515" y="1198"/>
                    <a:pt x="1033" y="598"/>
                    <a:pt x="1590" y="45"/>
                  </a:cubicBezTo>
                  <a:cubicBezTo>
                    <a:pt x="1599" y="34"/>
                    <a:pt x="1599" y="18"/>
                    <a:pt x="1590" y="9"/>
                  </a:cubicBezTo>
                  <a:cubicBezTo>
                    <a:pt x="1584" y="3"/>
                    <a:pt x="1577" y="0"/>
                    <a:pt x="15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584475" y="3504475"/>
              <a:ext cx="46550" cy="18325"/>
            </a:xfrm>
            <a:custGeom>
              <a:rect b="b" l="l" r="r" t="t"/>
              <a:pathLst>
                <a:path extrusionOk="0" h="733" w="1862">
                  <a:moveTo>
                    <a:pt x="30" y="0"/>
                  </a:moveTo>
                  <a:cubicBezTo>
                    <a:pt x="21" y="0"/>
                    <a:pt x="12" y="5"/>
                    <a:pt x="8" y="14"/>
                  </a:cubicBezTo>
                  <a:cubicBezTo>
                    <a:pt x="1" y="27"/>
                    <a:pt x="5" y="43"/>
                    <a:pt x="17" y="49"/>
                  </a:cubicBezTo>
                  <a:cubicBezTo>
                    <a:pt x="582" y="372"/>
                    <a:pt x="1191" y="601"/>
                    <a:pt x="1828" y="733"/>
                  </a:cubicBezTo>
                  <a:lnTo>
                    <a:pt x="1833" y="733"/>
                  </a:lnTo>
                  <a:cubicBezTo>
                    <a:pt x="1845" y="733"/>
                    <a:pt x="1856" y="725"/>
                    <a:pt x="1859" y="713"/>
                  </a:cubicBezTo>
                  <a:cubicBezTo>
                    <a:pt x="1861" y="698"/>
                    <a:pt x="1852" y="684"/>
                    <a:pt x="1839" y="682"/>
                  </a:cubicBezTo>
                  <a:cubicBezTo>
                    <a:pt x="1208" y="551"/>
                    <a:pt x="604" y="324"/>
                    <a:pt x="43" y="4"/>
                  </a:cubicBezTo>
                  <a:cubicBezTo>
                    <a:pt x="39" y="2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628175" y="3479650"/>
              <a:ext cx="47150" cy="8350"/>
            </a:xfrm>
            <a:custGeom>
              <a:rect b="b" l="l" r="r" t="t"/>
              <a:pathLst>
                <a:path extrusionOk="0" h="334" w="1886">
                  <a:moveTo>
                    <a:pt x="28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8" y="47"/>
                    <a:pt x="22" y="52"/>
                  </a:cubicBezTo>
                  <a:cubicBezTo>
                    <a:pt x="617" y="239"/>
                    <a:pt x="1235" y="333"/>
                    <a:pt x="1858" y="333"/>
                  </a:cubicBezTo>
                  <a:cubicBezTo>
                    <a:pt x="1873" y="333"/>
                    <a:pt x="1885" y="323"/>
                    <a:pt x="1885" y="308"/>
                  </a:cubicBezTo>
                  <a:cubicBezTo>
                    <a:pt x="1885" y="294"/>
                    <a:pt x="1873" y="282"/>
                    <a:pt x="1858" y="282"/>
                  </a:cubicBezTo>
                  <a:cubicBezTo>
                    <a:pt x="1241" y="282"/>
                    <a:pt x="627" y="188"/>
                    <a:pt x="37" y="2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621450" y="3483900"/>
              <a:ext cx="33450" cy="10550"/>
            </a:xfrm>
            <a:custGeom>
              <a:rect b="b" l="l" r="r" t="t"/>
              <a:pathLst>
                <a:path extrusionOk="0" h="422" w="1338">
                  <a:moveTo>
                    <a:pt x="30" y="0"/>
                  </a:moveTo>
                  <a:cubicBezTo>
                    <a:pt x="19" y="0"/>
                    <a:pt x="10" y="6"/>
                    <a:pt x="6" y="17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432" y="223"/>
                    <a:pt x="864" y="348"/>
                    <a:pt x="1305" y="422"/>
                  </a:cubicBezTo>
                  <a:lnTo>
                    <a:pt x="1309" y="422"/>
                  </a:lnTo>
                  <a:cubicBezTo>
                    <a:pt x="1323" y="422"/>
                    <a:pt x="1334" y="414"/>
                    <a:pt x="1335" y="400"/>
                  </a:cubicBezTo>
                  <a:cubicBezTo>
                    <a:pt x="1338" y="387"/>
                    <a:pt x="1328" y="373"/>
                    <a:pt x="1315" y="371"/>
                  </a:cubicBezTo>
                  <a:cubicBezTo>
                    <a:pt x="877" y="297"/>
                    <a:pt x="448" y="173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657700" y="3493925"/>
              <a:ext cx="11100" cy="2000"/>
            </a:xfrm>
            <a:custGeom>
              <a:rect b="b" l="l" r="r" t="t"/>
              <a:pathLst>
                <a:path extrusionOk="0" h="80" w="444">
                  <a:moveTo>
                    <a:pt x="25" y="0"/>
                  </a:moveTo>
                  <a:cubicBezTo>
                    <a:pt x="13" y="0"/>
                    <a:pt x="2" y="11"/>
                    <a:pt x="1" y="23"/>
                  </a:cubicBezTo>
                  <a:cubicBezTo>
                    <a:pt x="1" y="38"/>
                    <a:pt x="11" y="50"/>
                    <a:pt x="25" y="52"/>
                  </a:cubicBezTo>
                  <a:lnTo>
                    <a:pt x="415" y="80"/>
                  </a:lnTo>
                  <a:lnTo>
                    <a:pt x="418" y="80"/>
                  </a:lnTo>
                  <a:cubicBezTo>
                    <a:pt x="431" y="80"/>
                    <a:pt x="442" y="69"/>
                    <a:pt x="443" y="56"/>
                  </a:cubicBezTo>
                  <a:cubicBezTo>
                    <a:pt x="443" y="41"/>
                    <a:pt x="432" y="29"/>
                    <a:pt x="419" y="27"/>
                  </a:cubicBezTo>
                  <a:lnTo>
                    <a:pt x="29" y="1"/>
                  </a:lnTo>
                  <a:cubicBezTo>
                    <a:pt x="28" y="0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641300" y="3497125"/>
              <a:ext cx="15625" cy="3125"/>
            </a:xfrm>
            <a:custGeom>
              <a:rect b="b" l="l" r="r" t="t"/>
              <a:pathLst>
                <a:path extrusionOk="0" h="125" w="625">
                  <a:moveTo>
                    <a:pt x="28" y="0"/>
                  </a:moveTo>
                  <a:cubicBezTo>
                    <a:pt x="13" y="0"/>
                    <a:pt x="3" y="9"/>
                    <a:pt x="1" y="23"/>
                  </a:cubicBezTo>
                  <a:cubicBezTo>
                    <a:pt x="0" y="37"/>
                    <a:pt x="9" y="50"/>
                    <a:pt x="24" y="51"/>
                  </a:cubicBezTo>
                  <a:lnTo>
                    <a:pt x="593" y="124"/>
                  </a:lnTo>
                  <a:lnTo>
                    <a:pt x="597" y="124"/>
                  </a:lnTo>
                  <a:cubicBezTo>
                    <a:pt x="609" y="124"/>
                    <a:pt x="622" y="115"/>
                    <a:pt x="623" y="101"/>
                  </a:cubicBezTo>
                  <a:cubicBezTo>
                    <a:pt x="624" y="88"/>
                    <a:pt x="615" y="74"/>
                    <a:pt x="600" y="73"/>
                  </a:cubicBezTo>
                  <a:lnTo>
                    <a:pt x="31" y="0"/>
                  </a:ln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597225" y="3498750"/>
              <a:ext cx="23650" cy="11075"/>
            </a:xfrm>
            <a:custGeom>
              <a:rect b="b" l="l" r="r" t="t"/>
              <a:pathLst>
                <a:path extrusionOk="0" h="443" w="946">
                  <a:moveTo>
                    <a:pt x="30" y="0"/>
                  </a:moveTo>
                  <a:cubicBezTo>
                    <a:pt x="21" y="0"/>
                    <a:pt x="12" y="5"/>
                    <a:pt x="7" y="13"/>
                  </a:cubicBezTo>
                  <a:cubicBezTo>
                    <a:pt x="1" y="27"/>
                    <a:pt x="5" y="43"/>
                    <a:pt x="18" y="48"/>
                  </a:cubicBezTo>
                  <a:cubicBezTo>
                    <a:pt x="303" y="202"/>
                    <a:pt x="602" y="334"/>
                    <a:pt x="907" y="441"/>
                  </a:cubicBezTo>
                  <a:cubicBezTo>
                    <a:pt x="910" y="443"/>
                    <a:pt x="913" y="443"/>
                    <a:pt x="915" y="443"/>
                  </a:cubicBezTo>
                  <a:cubicBezTo>
                    <a:pt x="926" y="443"/>
                    <a:pt x="937" y="436"/>
                    <a:pt x="941" y="425"/>
                  </a:cubicBezTo>
                  <a:cubicBezTo>
                    <a:pt x="945" y="412"/>
                    <a:pt x="938" y="397"/>
                    <a:pt x="925" y="393"/>
                  </a:cubicBezTo>
                  <a:cubicBezTo>
                    <a:pt x="622" y="286"/>
                    <a:pt x="325" y="155"/>
                    <a:pt x="42" y="3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3622500" y="3509850"/>
              <a:ext cx="7725" cy="2900"/>
            </a:xfrm>
            <a:custGeom>
              <a:rect b="b" l="l" r="r" t="t"/>
              <a:pathLst>
                <a:path extrusionOk="0" h="116" w="309">
                  <a:moveTo>
                    <a:pt x="27" y="0"/>
                  </a:moveTo>
                  <a:cubicBezTo>
                    <a:pt x="16" y="0"/>
                    <a:pt x="6" y="8"/>
                    <a:pt x="3" y="19"/>
                  </a:cubicBezTo>
                  <a:cubicBezTo>
                    <a:pt x="0" y="34"/>
                    <a:pt x="8" y="47"/>
                    <a:pt x="22" y="51"/>
                  </a:cubicBezTo>
                  <a:lnTo>
                    <a:pt x="273" y="116"/>
                  </a:lnTo>
                  <a:lnTo>
                    <a:pt x="278" y="116"/>
                  </a:lnTo>
                  <a:cubicBezTo>
                    <a:pt x="291" y="116"/>
                    <a:pt x="301" y="107"/>
                    <a:pt x="304" y="97"/>
                  </a:cubicBezTo>
                  <a:cubicBezTo>
                    <a:pt x="308" y="82"/>
                    <a:pt x="299" y="68"/>
                    <a:pt x="285" y="64"/>
                  </a:cubicBezTo>
                  <a:lnTo>
                    <a:pt x="35" y="1"/>
                  </a:ln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613275" y="3420450"/>
              <a:ext cx="29275" cy="38700"/>
            </a:xfrm>
            <a:custGeom>
              <a:rect b="b" l="l" r="r" t="t"/>
              <a:pathLst>
                <a:path extrusionOk="0" h="1548" w="1171">
                  <a:moveTo>
                    <a:pt x="1143" y="0"/>
                  </a:moveTo>
                  <a:cubicBezTo>
                    <a:pt x="1135" y="0"/>
                    <a:pt x="1128" y="3"/>
                    <a:pt x="1122" y="8"/>
                  </a:cubicBezTo>
                  <a:cubicBezTo>
                    <a:pt x="700" y="467"/>
                    <a:pt x="325" y="971"/>
                    <a:pt x="8" y="1508"/>
                  </a:cubicBezTo>
                  <a:cubicBezTo>
                    <a:pt x="0" y="1520"/>
                    <a:pt x="4" y="1536"/>
                    <a:pt x="17" y="1543"/>
                  </a:cubicBezTo>
                  <a:cubicBezTo>
                    <a:pt x="21" y="1546"/>
                    <a:pt x="26" y="1547"/>
                    <a:pt x="30" y="1547"/>
                  </a:cubicBezTo>
                  <a:cubicBezTo>
                    <a:pt x="39" y="1547"/>
                    <a:pt x="47" y="1543"/>
                    <a:pt x="53" y="1535"/>
                  </a:cubicBezTo>
                  <a:cubicBezTo>
                    <a:pt x="368" y="1001"/>
                    <a:pt x="740" y="499"/>
                    <a:pt x="1161" y="44"/>
                  </a:cubicBezTo>
                  <a:cubicBezTo>
                    <a:pt x="1171" y="34"/>
                    <a:pt x="1169" y="17"/>
                    <a:pt x="1160" y="7"/>
                  </a:cubicBezTo>
                  <a:cubicBezTo>
                    <a:pt x="1155" y="2"/>
                    <a:pt x="1149" y="0"/>
                    <a:pt x="11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602400" y="3456075"/>
              <a:ext cx="7075" cy="12000"/>
            </a:xfrm>
            <a:custGeom>
              <a:rect b="b" l="l" r="r" t="t"/>
              <a:pathLst>
                <a:path extrusionOk="0" h="480" w="283">
                  <a:moveTo>
                    <a:pt x="253" y="0"/>
                  </a:moveTo>
                  <a:cubicBezTo>
                    <a:pt x="244" y="0"/>
                    <a:pt x="234" y="5"/>
                    <a:pt x="230" y="14"/>
                  </a:cubicBezTo>
                  <a:lnTo>
                    <a:pt x="8" y="442"/>
                  </a:lnTo>
                  <a:cubicBezTo>
                    <a:pt x="1" y="454"/>
                    <a:pt x="5" y="471"/>
                    <a:pt x="18" y="477"/>
                  </a:cubicBezTo>
                  <a:cubicBezTo>
                    <a:pt x="22" y="479"/>
                    <a:pt x="26" y="480"/>
                    <a:pt x="30" y="480"/>
                  </a:cubicBezTo>
                  <a:cubicBezTo>
                    <a:pt x="40" y="480"/>
                    <a:pt x="48" y="475"/>
                    <a:pt x="53" y="465"/>
                  </a:cubicBezTo>
                  <a:lnTo>
                    <a:pt x="275" y="37"/>
                  </a:lnTo>
                  <a:cubicBezTo>
                    <a:pt x="282" y="25"/>
                    <a:pt x="278" y="9"/>
                    <a:pt x="265" y="2"/>
                  </a:cubicBezTo>
                  <a:cubicBezTo>
                    <a:pt x="261" y="1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84075" y="3477700"/>
              <a:ext cx="9375" cy="18700"/>
            </a:xfrm>
            <a:custGeom>
              <a:rect b="b" l="l" r="r" t="t"/>
              <a:pathLst>
                <a:path extrusionOk="0" h="748" w="375">
                  <a:moveTo>
                    <a:pt x="346" y="1"/>
                  </a:moveTo>
                  <a:cubicBezTo>
                    <a:pt x="336" y="1"/>
                    <a:pt x="328" y="5"/>
                    <a:pt x="324" y="15"/>
                  </a:cubicBezTo>
                  <a:cubicBezTo>
                    <a:pt x="202" y="239"/>
                    <a:pt x="95" y="473"/>
                    <a:pt x="6" y="713"/>
                  </a:cubicBezTo>
                  <a:cubicBezTo>
                    <a:pt x="1" y="726"/>
                    <a:pt x="7" y="741"/>
                    <a:pt x="21" y="746"/>
                  </a:cubicBezTo>
                  <a:cubicBezTo>
                    <a:pt x="24" y="748"/>
                    <a:pt x="26" y="748"/>
                    <a:pt x="30" y="748"/>
                  </a:cubicBezTo>
                  <a:cubicBezTo>
                    <a:pt x="40" y="748"/>
                    <a:pt x="50" y="741"/>
                    <a:pt x="54" y="730"/>
                  </a:cubicBezTo>
                  <a:cubicBezTo>
                    <a:pt x="143" y="493"/>
                    <a:pt x="248" y="261"/>
                    <a:pt x="368" y="39"/>
                  </a:cubicBezTo>
                  <a:cubicBezTo>
                    <a:pt x="375" y="27"/>
                    <a:pt x="371" y="11"/>
                    <a:pt x="359" y="4"/>
                  </a:cubicBezTo>
                  <a:cubicBezTo>
                    <a:pt x="354" y="2"/>
                    <a:pt x="350" y="1"/>
                    <a:pt x="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594175" y="3461200"/>
              <a:ext cx="7950" cy="12900"/>
            </a:xfrm>
            <a:custGeom>
              <a:rect b="b" l="l" r="r" t="t"/>
              <a:pathLst>
                <a:path extrusionOk="0" h="516" w="318">
                  <a:moveTo>
                    <a:pt x="288" y="0"/>
                  </a:moveTo>
                  <a:cubicBezTo>
                    <a:pt x="279" y="0"/>
                    <a:pt x="270" y="5"/>
                    <a:pt x="265" y="14"/>
                  </a:cubicBezTo>
                  <a:lnTo>
                    <a:pt x="7" y="477"/>
                  </a:lnTo>
                  <a:cubicBezTo>
                    <a:pt x="0" y="490"/>
                    <a:pt x="4" y="505"/>
                    <a:pt x="16" y="513"/>
                  </a:cubicBezTo>
                  <a:cubicBezTo>
                    <a:pt x="20" y="514"/>
                    <a:pt x="24" y="516"/>
                    <a:pt x="30" y="516"/>
                  </a:cubicBezTo>
                  <a:cubicBezTo>
                    <a:pt x="38" y="516"/>
                    <a:pt x="47" y="512"/>
                    <a:pt x="51" y="502"/>
                  </a:cubicBezTo>
                  <a:lnTo>
                    <a:pt x="311" y="38"/>
                  </a:lnTo>
                  <a:cubicBezTo>
                    <a:pt x="318" y="26"/>
                    <a:pt x="312" y="10"/>
                    <a:pt x="300" y="3"/>
                  </a:cubicBezTo>
                  <a:cubicBezTo>
                    <a:pt x="296" y="1"/>
                    <a:pt x="292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36400" y="3414075"/>
              <a:ext cx="29325" cy="38025"/>
            </a:xfrm>
            <a:custGeom>
              <a:rect b="b" l="l" r="r" t="t"/>
              <a:pathLst>
                <a:path extrusionOk="0" h="1521" w="1173">
                  <a:moveTo>
                    <a:pt x="1143" y="1"/>
                  </a:moveTo>
                  <a:cubicBezTo>
                    <a:pt x="1136" y="1"/>
                    <a:pt x="1129" y="3"/>
                    <a:pt x="1124" y="9"/>
                  </a:cubicBezTo>
                  <a:cubicBezTo>
                    <a:pt x="713" y="465"/>
                    <a:pt x="337" y="961"/>
                    <a:pt x="9" y="1481"/>
                  </a:cubicBezTo>
                  <a:cubicBezTo>
                    <a:pt x="1" y="1493"/>
                    <a:pt x="5" y="1509"/>
                    <a:pt x="17" y="1517"/>
                  </a:cubicBezTo>
                  <a:cubicBezTo>
                    <a:pt x="21" y="1520"/>
                    <a:pt x="27" y="1521"/>
                    <a:pt x="31" y="1521"/>
                  </a:cubicBezTo>
                  <a:cubicBezTo>
                    <a:pt x="40" y="1521"/>
                    <a:pt x="48" y="1517"/>
                    <a:pt x="53" y="1509"/>
                  </a:cubicBezTo>
                  <a:cubicBezTo>
                    <a:pt x="379" y="991"/>
                    <a:pt x="753" y="499"/>
                    <a:pt x="1162" y="44"/>
                  </a:cubicBezTo>
                  <a:cubicBezTo>
                    <a:pt x="1173" y="33"/>
                    <a:pt x="1171" y="17"/>
                    <a:pt x="1161" y="7"/>
                  </a:cubicBezTo>
                  <a:cubicBezTo>
                    <a:pt x="1155" y="3"/>
                    <a:pt x="1149" y="1"/>
                    <a:pt x="11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55050" y="3413175"/>
              <a:ext cx="28100" cy="32275"/>
            </a:xfrm>
            <a:custGeom>
              <a:rect b="b" l="l" r="r" t="t"/>
              <a:pathLst>
                <a:path extrusionOk="0" h="1291" w="1124">
                  <a:moveTo>
                    <a:pt x="1095" y="0"/>
                  </a:moveTo>
                  <a:cubicBezTo>
                    <a:pt x="1088" y="0"/>
                    <a:pt x="1081" y="3"/>
                    <a:pt x="1077" y="8"/>
                  </a:cubicBezTo>
                  <a:cubicBezTo>
                    <a:pt x="703" y="401"/>
                    <a:pt x="343" y="820"/>
                    <a:pt x="8" y="1249"/>
                  </a:cubicBezTo>
                  <a:cubicBezTo>
                    <a:pt x="0" y="1260"/>
                    <a:pt x="2" y="1276"/>
                    <a:pt x="14" y="1285"/>
                  </a:cubicBezTo>
                  <a:cubicBezTo>
                    <a:pt x="18" y="1289"/>
                    <a:pt x="23" y="1291"/>
                    <a:pt x="29" y="1291"/>
                  </a:cubicBezTo>
                  <a:cubicBezTo>
                    <a:pt x="37" y="1291"/>
                    <a:pt x="45" y="1287"/>
                    <a:pt x="50" y="1281"/>
                  </a:cubicBezTo>
                  <a:cubicBezTo>
                    <a:pt x="382" y="852"/>
                    <a:pt x="740" y="436"/>
                    <a:pt x="1114" y="43"/>
                  </a:cubicBezTo>
                  <a:cubicBezTo>
                    <a:pt x="1124" y="33"/>
                    <a:pt x="1124" y="17"/>
                    <a:pt x="1113" y="7"/>
                  </a:cubicBezTo>
                  <a:cubicBezTo>
                    <a:pt x="1108" y="3"/>
                    <a:pt x="1101" y="0"/>
                    <a:pt x="10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647375" y="3448300"/>
              <a:ext cx="6325" cy="7950"/>
            </a:xfrm>
            <a:custGeom>
              <a:rect b="b" l="l" r="r" t="t"/>
              <a:pathLst>
                <a:path extrusionOk="0" h="318" w="253">
                  <a:moveTo>
                    <a:pt x="223" y="0"/>
                  </a:moveTo>
                  <a:cubicBezTo>
                    <a:pt x="216" y="0"/>
                    <a:pt x="208" y="4"/>
                    <a:pt x="202" y="11"/>
                  </a:cubicBezTo>
                  <a:lnTo>
                    <a:pt x="9" y="277"/>
                  </a:lnTo>
                  <a:cubicBezTo>
                    <a:pt x="1" y="288"/>
                    <a:pt x="3" y="304"/>
                    <a:pt x="14" y="312"/>
                  </a:cubicBezTo>
                  <a:cubicBezTo>
                    <a:pt x="19" y="316"/>
                    <a:pt x="25" y="317"/>
                    <a:pt x="30" y="317"/>
                  </a:cubicBezTo>
                  <a:cubicBezTo>
                    <a:pt x="37" y="317"/>
                    <a:pt x="45" y="313"/>
                    <a:pt x="50" y="307"/>
                  </a:cubicBezTo>
                  <a:lnTo>
                    <a:pt x="244" y="40"/>
                  </a:lnTo>
                  <a:cubicBezTo>
                    <a:pt x="252" y="30"/>
                    <a:pt x="251" y="13"/>
                    <a:pt x="239" y="5"/>
                  </a:cubicBezTo>
                  <a:cubicBezTo>
                    <a:pt x="234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656125" y="3446675"/>
              <a:ext cx="5850" cy="6925"/>
            </a:xfrm>
            <a:custGeom>
              <a:rect b="b" l="l" r="r" t="t"/>
              <a:pathLst>
                <a:path extrusionOk="0" h="277" w="234">
                  <a:moveTo>
                    <a:pt x="203" y="1"/>
                  </a:moveTo>
                  <a:cubicBezTo>
                    <a:pt x="196" y="1"/>
                    <a:pt x="189" y="4"/>
                    <a:pt x="183" y="11"/>
                  </a:cubicBezTo>
                  <a:lnTo>
                    <a:pt x="8" y="234"/>
                  </a:lnTo>
                  <a:cubicBezTo>
                    <a:pt x="0" y="245"/>
                    <a:pt x="2" y="261"/>
                    <a:pt x="12" y="271"/>
                  </a:cubicBezTo>
                  <a:cubicBezTo>
                    <a:pt x="18" y="273"/>
                    <a:pt x="23" y="276"/>
                    <a:pt x="29" y="276"/>
                  </a:cubicBezTo>
                  <a:cubicBezTo>
                    <a:pt x="37" y="276"/>
                    <a:pt x="45" y="272"/>
                    <a:pt x="49" y="265"/>
                  </a:cubicBezTo>
                  <a:lnTo>
                    <a:pt x="224" y="43"/>
                  </a:lnTo>
                  <a:cubicBezTo>
                    <a:pt x="233" y="31"/>
                    <a:pt x="230" y="15"/>
                    <a:pt x="220" y="7"/>
                  </a:cubicBezTo>
                  <a:cubicBezTo>
                    <a:pt x="215" y="3"/>
                    <a:pt x="209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632925" y="3453325"/>
              <a:ext cx="9150" cy="15275"/>
            </a:xfrm>
            <a:custGeom>
              <a:rect b="b" l="l" r="r" t="t"/>
              <a:pathLst>
                <a:path extrusionOk="0" h="611" w="366">
                  <a:moveTo>
                    <a:pt x="337" y="1"/>
                  </a:moveTo>
                  <a:cubicBezTo>
                    <a:pt x="328" y="1"/>
                    <a:pt x="319" y="6"/>
                    <a:pt x="315" y="14"/>
                  </a:cubicBezTo>
                  <a:lnTo>
                    <a:pt x="7" y="572"/>
                  </a:lnTo>
                  <a:cubicBezTo>
                    <a:pt x="0" y="585"/>
                    <a:pt x="4" y="601"/>
                    <a:pt x="16" y="607"/>
                  </a:cubicBezTo>
                  <a:cubicBezTo>
                    <a:pt x="20" y="610"/>
                    <a:pt x="24" y="610"/>
                    <a:pt x="29" y="610"/>
                  </a:cubicBezTo>
                  <a:lnTo>
                    <a:pt x="29" y="610"/>
                  </a:lnTo>
                  <a:cubicBezTo>
                    <a:pt x="38" y="610"/>
                    <a:pt x="47" y="606"/>
                    <a:pt x="51" y="597"/>
                  </a:cubicBezTo>
                  <a:lnTo>
                    <a:pt x="359" y="40"/>
                  </a:lnTo>
                  <a:cubicBezTo>
                    <a:pt x="366" y="28"/>
                    <a:pt x="362" y="11"/>
                    <a:pt x="350" y="5"/>
                  </a:cubicBezTo>
                  <a:cubicBezTo>
                    <a:pt x="345" y="2"/>
                    <a:pt x="341" y="1"/>
                    <a:pt x="337" y="1"/>
                  </a:cubicBezTo>
                  <a:close/>
                  <a:moveTo>
                    <a:pt x="29" y="610"/>
                  </a:moveTo>
                  <a:cubicBezTo>
                    <a:pt x="28" y="610"/>
                    <a:pt x="28" y="610"/>
                    <a:pt x="28" y="610"/>
                  </a:cubicBezTo>
                  <a:lnTo>
                    <a:pt x="30" y="610"/>
                  </a:lnTo>
                  <a:cubicBezTo>
                    <a:pt x="29" y="610"/>
                    <a:pt x="29" y="610"/>
                    <a:pt x="29" y="61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676700" y="3429225"/>
              <a:ext cx="17950" cy="20025"/>
            </a:xfrm>
            <a:custGeom>
              <a:rect b="b" l="l" r="r" t="t"/>
              <a:pathLst>
                <a:path extrusionOk="0" h="801" w="718">
                  <a:moveTo>
                    <a:pt x="690" y="1"/>
                  </a:moveTo>
                  <a:cubicBezTo>
                    <a:pt x="683" y="1"/>
                    <a:pt x="676" y="4"/>
                    <a:pt x="671" y="10"/>
                  </a:cubicBezTo>
                  <a:lnTo>
                    <a:pt x="10" y="758"/>
                  </a:lnTo>
                  <a:cubicBezTo>
                    <a:pt x="1" y="768"/>
                    <a:pt x="2" y="784"/>
                    <a:pt x="13" y="794"/>
                  </a:cubicBezTo>
                  <a:cubicBezTo>
                    <a:pt x="18" y="798"/>
                    <a:pt x="25" y="801"/>
                    <a:pt x="30" y="801"/>
                  </a:cubicBezTo>
                  <a:cubicBezTo>
                    <a:pt x="37" y="801"/>
                    <a:pt x="44" y="797"/>
                    <a:pt x="49" y="791"/>
                  </a:cubicBezTo>
                  <a:lnTo>
                    <a:pt x="708" y="43"/>
                  </a:lnTo>
                  <a:cubicBezTo>
                    <a:pt x="718" y="32"/>
                    <a:pt x="718" y="16"/>
                    <a:pt x="707" y="7"/>
                  </a:cubicBezTo>
                  <a:cubicBezTo>
                    <a:pt x="702" y="3"/>
                    <a:pt x="696" y="1"/>
                    <a:pt x="6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696675" y="3415600"/>
              <a:ext cx="11300" cy="11375"/>
            </a:xfrm>
            <a:custGeom>
              <a:rect b="b" l="l" r="r" t="t"/>
              <a:pathLst>
                <a:path extrusionOk="0" h="455" w="452">
                  <a:moveTo>
                    <a:pt x="422" y="1"/>
                  </a:moveTo>
                  <a:cubicBezTo>
                    <a:pt x="416" y="1"/>
                    <a:pt x="410" y="3"/>
                    <a:pt x="406" y="7"/>
                  </a:cubicBezTo>
                  <a:cubicBezTo>
                    <a:pt x="259" y="127"/>
                    <a:pt x="126" y="263"/>
                    <a:pt x="10" y="413"/>
                  </a:cubicBezTo>
                  <a:cubicBezTo>
                    <a:pt x="1" y="424"/>
                    <a:pt x="3" y="440"/>
                    <a:pt x="14" y="450"/>
                  </a:cubicBezTo>
                  <a:cubicBezTo>
                    <a:pt x="20" y="452"/>
                    <a:pt x="25" y="455"/>
                    <a:pt x="30" y="455"/>
                  </a:cubicBezTo>
                  <a:cubicBezTo>
                    <a:pt x="38" y="455"/>
                    <a:pt x="47" y="451"/>
                    <a:pt x="52" y="444"/>
                  </a:cubicBezTo>
                  <a:cubicBezTo>
                    <a:pt x="164" y="298"/>
                    <a:pt x="294" y="164"/>
                    <a:pt x="438" y="47"/>
                  </a:cubicBezTo>
                  <a:cubicBezTo>
                    <a:pt x="450" y="38"/>
                    <a:pt x="451" y="22"/>
                    <a:pt x="442" y="11"/>
                  </a:cubicBezTo>
                  <a:cubicBezTo>
                    <a:pt x="437" y="4"/>
                    <a:pt x="429" y="1"/>
                    <a:pt x="42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696000" y="3429125"/>
              <a:ext cx="5475" cy="5725"/>
            </a:xfrm>
            <a:custGeom>
              <a:rect b="b" l="l" r="r" t="t"/>
              <a:pathLst>
                <a:path extrusionOk="0" h="229" w="219">
                  <a:moveTo>
                    <a:pt x="190" y="1"/>
                  </a:moveTo>
                  <a:cubicBezTo>
                    <a:pt x="183" y="1"/>
                    <a:pt x="176" y="4"/>
                    <a:pt x="170" y="10"/>
                  </a:cubicBezTo>
                  <a:lnTo>
                    <a:pt x="10" y="186"/>
                  </a:lnTo>
                  <a:cubicBezTo>
                    <a:pt x="1" y="197"/>
                    <a:pt x="2" y="213"/>
                    <a:pt x="13" y="222"/>
                  </a:cubicBezTo>
                  <a:cubicBezTo>
                    <a:pt x="17" y="227"/>
                    <a:pt x="24" y="229"/>
                    <a:pt x="30" y="229"/>
                  </a:cubicBezTo>
                  <a:cubicBezTo>
                    <a:pt x="37" y="229"/>
                    <a:pt x="44" y="226"/>
                    <a:pt x="49" y="221"/>
                  </a:cubicBezTo>
                  <a:lnTo>
                    <a:pt x="209" y="44"/>
                  </a:lnTo>
                  <a:cubicBezTo>
                    <a:pt x="219" y="34"/>
                    <a:pt x="217" y="18"/>
                    <a:pt x="207" y="7"/>
                  </a:cubicBezTo>
                  <a:cubicBezTo>
                    <a:pt x="202" y="3"/>
                    <a:pt x="196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44950" y="3467450"/>
              <a:ext cx="24175" cy="4200"/>
            </a:xfrm>
            <a:custGeom>
              <a:rect b="b" l="l" r="r" t="t"/>
              <a:pathLst>
                <a:path extrusionOk="0" h="168" w="967">
                  <a:moveTo>
                    <a:pt x="30" y="0"/>
                  </a:moveTo>
                  <a:cubicBezTo>
                    <a:pt x="18" y="0"/>
                    <a:pt x="7" y="8"/>
                    <a:pt x="3" y="21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324" y="123"/>
                    <a:pt x="632" y="162"/>
                    <a:pt x="940" y="168"/>
                  </a:cubicBezTo>
                  <a:lnTo>
                    <a:pt x="941" y="168"/>
                  </a:lnTo>
                  <a:cubicBezTo>
                    <a:pt x="955" y="168"/>
                    <a:pt x="967" y="155"/>
                    <a:pt x="967" y="142"/>
                  </a:cubicBezTo>
                  <a:cubicBezTo>
                    <a:pt x="967" y="127"/>
                    <a:pt x="956" y="116"/>
                    <a:pt x="941" y="115"/>
                  </a:cubicBezTo>
                  <a:cubicBezTo>
                    <a:pt x="636" y="110"/>
                    <a:pt x="332" y="72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671650" y="3470125"/>
              <a:ext cx="6825" cy="1450"/>
            </a:xfrm>
            <a:custGeom>
              <a:rect b="b" l="l" r="r" t="t"/>
              <a:pathLst>
                <a:path extrusionOk="0" h="58" w="273">
                  <a:moveTo>
                    <a:pt x="246" y="0"/>
                  </a:moveTo>
                  <a:lnTo>
                    <a:pt x="26" y="7"/>
                  </a:lnTo>
                  <a:cubicBezTo>
                    <a:pt x="13" y="7"/>
                    <a:pt x="1" y="19"/>
                    <a:pt x="2" y="34"/>
                  </a:cubicBezTo>
                  <a:cubicBezTo>
                    <a:pt x="2" y="47"/>
                    <a:pt x="13" y="58"/>
                    <a:pt x="28" y="58"/>
                  </a:cubicBezTo>
                  <a:lnTo>
                    <a:pt x="247" y="51"/>
                  </a:lnTo>
                  <a:cubicBezTo>
                    <a:pt x="261" y="51"/>
                    <a:pt x="273" y="39"/>
                    <a:pt x="271" y="26"/>
                  </a:cubicBezTo>
                  <a:cubicBezTo>
                    <a:pt x="271" y="11"/>
                    <a:pt x="261" y="0"/>
                    <a:pt x="2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665100" y="3465025"/>
              <a:ext cx="12200" cy="1650"/>
            </a:xfrm>
            <a:custGeom>
              <a:rect b="b" l="l" r="r" t="t"/>
              <a:pathLst>
                <a:path extrusionOk="0" h="66" w="488">
                  <a:moveTo>
                    <a:pt x="461" y="1"/>
                  </a:moveTo>
                  <a:cubicBezTo>
                    <a:pt x="460" y="1"/>
                    <a:pt x="459" y="1"/>
                    <a:pt x="458" y="1"/>
                  </a:cubicBezTo>
                  <a:cubicBezTo>
                    <a:pt x="383" y="9"/>
                    <a:pt x="307" y="14"/>
                    <a:pt x="231" y="14"/>
                  </a:cubicBezTo>
                  <a:cubicBezTo>
                    <a:pt x="164" y="14"/>
                    <a:pt x="97" y="11"/>
                    <a:pt x="30" y="4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15" y="3"/>
                    <a:pt x="3" y="14"/>
                    <a:pt x="2" y="26"/>
                  </a:cubicBezTo>
                  <a:cubicBezTo>
                    <a:pt x="1" y="41"/>
                    <a:pt x="10" y="53"/>
                    <a:pt x="25" y="55"/>
                  </a:cubicBezTo>
                  <a:cubicBezTo>
                    <a:pt x="93" y="63"/>
                    <a:pt x="161" y="65"/>
                    <a:pt x="229" y="65"/>
                  </a:cubicBezTo>
                  <a:cubicBezTo>
                    <a:pt x="307" y="65"/>
                    <a:pt x="387" y="61"/>
                    <a:pt x="463" y="52"/>
                  </a:cubicBezTo>
                  <a:cubicBezTo>
                    <a:pt x="478" y="51"/>
                    <a:pt x="488" y="37"/>
                    <a:pt x="486" y="22"/>
                  </a:cubicBezTo>
                  <a:cubicBezTo>
                    <a:pt x="485" y="10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666200" y="3454175"/>
              <a:ext cx="28825" cy="2500"/>
            </a:xfrm>
            <a:custGeom>
              <a:rect b="b" l="l" r="r" t="t"/>
              <a:pathLst>
                <a:path extrusionOk="0" h="100" w="1153">
                  <a:moveTo>
                    <a:pt x="29" y="0"/>
                  </a:moveTo>
                  <a:cubicBezTo>
                    <a:pt x="17" y="0"/>
                    <a:pt x="4" y="9"/>
                    <a:pt x="2" y="22"/>
                  </a:cubicBezTo>
                  <a:cubicBezTo>
                    <a:pt x="1" y="37"/>
                    <a:pt x="10" y="49"/>
                    <a:pt x="25" y="51"/>
                  </a:cubicBezTo>
                  <a:cubicBezTo>
                    <a:pt x="271" y="84"/>
                    <a:pt x="522" y="100"/>
                    <a:pt x="770" y="100"/>
                  </a:cubicBezTo>
                  <a:cubicBezTo>
                    <a:pt x="890" y="100"/>
                    <a:pt x="1009" y="96"/>
                    <a:pt x="1127" y="88"/>
                  </a:cubicBezTo>
                  <a:cubicBezTo>
                    <a:pt x="1142" y="88"/>
                    <a:pt x="1153" y="74"/>
                    <a:pt x="1151" y="61"/>
                  </a:cubicBezTo>
                  <a:cubicBezTo>
                    <a:pt x="1151" y="46"/>
                    <a:pt x="1142" y="37"/>
                    <a:pt x="1124" y="37"/>
                  </a:cubicBezTo>
                  <a:cubicBezTo>
                    <a:pt x="1008" y="44"/>
                    <a:pt x="891" y="48"/>
                    <a:pt x="774" y="48"/>
                  </a:cubicBezTo>
                  <a:cubicBezTo>
                    <a:pt x="526" y="48"/>
                    <a:pt x="277" y="31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697750" y="3453775"/>
              <a:ext cx="11325" cy="2350"/>
            </a:xfrm>
            <a:custGeom>
              <a:rect b="b" l="l" r="r" t="t"/>
              <a:pathLst>
                <a:path extrusionOk="0" h="94" w="453">
                  <a:moveTo>
                    <a:pt x="426" y="0"/>
                  </a:moveTo>
                  <a:cubicBezTo>
                    <a:pt x="425" y="0"/>
                    <a:pt x="424" y="0"/>
                    <a:pt x="423" y="0"/>
                  </a:cubicBezTo>
                  <a:lnTo>
                    <a:pt x="25" y="42"/>
                  </a:lnTo>
                  <a:cubicBezTo>
                    <a:pt x="10" y="43"/>
                    <a:pt x="1" y="55"/>
                    <a:pt x="2" y="70"/>
                  </a:cubicBezTo>
                  <a:cubicBezTo>
                    <a:pt x="4" y="84"/>
                    <a:pt x="14" y="93"/>
                    <a:pt x="28" y="93"/>
                  </a:cubicBezTo>
                  <a:lnTo>
                    <a:pt x="30" y="93"/>
                  </a:lnTo>
                  <a:lnTo>
                    <a:pt x="429" y="53"/>
                  </a:lnTo>
                  <a:cubicBezTo>
                    <a:pt x="442" y="51"/>
                    <a:pt x="453" y="38"/>
                    <a:pt x="452" y="24"/>
                  </a:cubicBezTo>
                  <a:cubicBezTo>
                    <a:pt x="450" y="10"/>
                    <a:pt x="439" y="0"/>
                    <a:pt x="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690700" y="3449425"/>
              <a:ext cx="11225" cy="1675"/>
            </a:xfrm>
            <a:custGeom>
              <a:rect b="b" l="l" r="r" t="t"/>
              <a:pathLst>
                <a:path extrusionOk="0" h="67" w="449">
                  <a:moveTo>
                    <a:pt x="27" y="0"/>
                  </a:moveTo>
                  <a:cubicBezTo>
                    <a:pt x="15" y="0"/>
                    <a:pt x="4" y="9"/>
                    <a:pt x="2" y="22"/>
                  </a:cubicBezTo>
                  <a:cubicBezTo>
                    <a:pt x="0" y="37"/>
                    <a:pt x="10" y="49"/>
                    <a:pt x="25" y="52"/>
                  </a:cubicBezTo>
                  <a:cubicBezTo>
                    <a:pt x="90" y="61"/>
                    <a:pt x="156" y="67"/>
                    <a:pt x="224" y="67"/>
                  </a:cubicBezTo>
                  <a:cubicBezTo>
                    <a:pt x="291" y="67"/>
                    <a:pt x="358" y="61"/>
                    <a:pt x="424" y="52"/>
                  </a:cubicBezTo>
                  <a:cubicBezTo>
                    <a:pt x="439" y="49"/>
                    <a:pt x="448" y="36"/>
                    <a:pt x="446" y="22"/>
                  </a:cubicBezTo>
                  <a:cubicBezTo>
                    <a:pt x="444" y="9"/>
                    <a:pt x="435" y="0"/>
                    <a:pt x="421" y="0"/>
                  </a:cubicBezTo>
                  <a:cubicBezTo>
                    <a:pt x="420" y="0"/>
                    <a:pt x="418" y="0"/>
                    <a:pt x="416" y="1"/>
                  </a:cubicBezTo>
                  <a:cubicBezTo>
                    <a:pt x="353" y="10"/>
                    <a:pt x="289" y="15"/>
                    <a:pt x="225" y="15"/>
                  </a:cubicBezTo>
                  <a:cubicBezTo>
                    <a:pt x="160" y="15"/>
                    <a:pt x="96" y="10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474850" y="3479350"/>
              <a:ext cx="205725" cy="107100"/>
            </a:xfrm>
            <a:custGeom>
              <a:rect b="b" l="l" r="r" t="t"/>
              <a:pathLst>
                <a:path extrusionOk="0" h="4284" w="8229">
                  <a:moveTo>
                    <a:pt x="262" y="0"/>
                  </a:moveTo>
                  <a:cubicBezTo>
                    <a:pt x="53" y="0"/>
                    <a:pt x="1" y="349"/>
                    <a:pt x="235" y="415"/>
                  </a:cubicBezTo>
                  <a:cubicBezTo>
                    <a:pt x="644" y="531"/>
                    <a:pt x="1051" y="660"/>
                    <a:pt x="1454" y="796"/>
                  </a:cubicBezTo>
                  <a:cubicBezTo>
                    <a:pt x="1820" y="1867"/>
                    <a:pt x="2096" y="2967"/>
                    <a:pt x="2271" y="4087"/>
                  </a:cubicBezTo>
                  <a:cubicBezTo>
                    <a:pt x="2288" y="4193"/>
                    <a:pt x="2361" y="4284"/>
                    <a:pt x="2475" y="4284"/>
                  </a:cubicBezTo>
                  <a:cubicBezTo>
                    <a:pt x="2479" y="4284"/>
                    <a:pt x="2483" y="4283"/>
                    <a:pt x="2488" y="4283"/>
                  </a:cubicBezTo>
                  <a:cubicBezTo>
                    <a:pt x="2590" y="4279"/>
                    <a:pt x="2703" y="4178"/>
                    <a:pt x="2685" y="4067"/>
                  </a:cubicBezTo>
                  <a:cubicBezTo>
                    <a:pt x="2520" y="3016"/>
                    <a:pt x="2276" y="1979"/>
                    <a:pt x="1949" y="966"/>
                  </a:cubicBezTo>
                  <a:lnTo>
                    <a:pt x="1949" y="966"/>
                  </a:lnTo>
                  <a:cubicBezTo>
                    <a:pt x="3453" y="1506"/>
                    <a:pt x="4908" y="2183"/>
                    <a:pt x="6289" y="2990"/>
                  </a:cubicBezTo>
                  <a:cubicBezTo>
                    <a:pt x="6824" y="3302"/>
                    <a:pt x="7348" y="3635"/>
                    <a:pt x="7859" y="3985"/>
                  </a:cubicBezTo>
                  <a:cubicBezTo>
                    <a:pt x="7905" y="4015"/>
                    <a:pt x="7956" y="4034"/>
                    <a:pt x="8007" y="4034"/>
                  </a:cubicBezTo>
                  <a:cubicBezTo>
                    <a:pt x="8059" y="4034"/>
                    <a:pt x="8111" y="4014"/>
                    <a:pt x="8153" y="3967"/>
                  </a:cubicBezTo>
                  <a:cubicBezTo>
                    <a:pt x="8220" y="3892"/>
                    <a:pt x="8228" y="3738"/>
                    <a:pt x="8135" y="3675"/>
                  </a:cubicBezTo>
                  <a:cubicBezTo>
                    <a:pt x="6279" y="2401"/>
                    <a:pt x="4269" y="1361"/>
                    <a:pt x="2150" y="597"/>
                  </a:cubicBezTo>
                  <a:cubicBezTo>
                    <a:pt x="2015" y="549"/>
                    <a:pt x="1881" y="501"/>
                    <a:pt x="1746" y="456"/>
                  </a:cubicBezTo>
                  <a:cubicBezTo>
                    <a:pt x="1709" y="425"/>
                    <a:pt x="1664" y="410"/>
                    <a:pt x="1618" y="410"/>
                  </a:cubicBezTo>
                  <a:cubicBezTo>
                    <a:pt x="1616" y="410"/>
                    <a:pt x="1614" y="410"/>
                    <a:pt x="1612" y="410"/>
                  </a:cubicBezTo>
                  <a:cubicBezTo>
                    <a:pt x="1185" y="266"/>
                    <a:pt x="755" y="132"/>
                    <a:pt x="322" y="9"/>
                  </a:cubicBezTo>
                  <a:cubicBezTo>
                    <a:pt x="301" y="3"/>
                    <a:pt x="281" y="0"/>
                    <a:pt x="262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474950" y="3478050"/>
              <a:ext cx="206500" cy="109700"/>
            </a:xfrm>
            <a:custGeom>
              <a:rect b="b" l="l" r="r" t="t"/>
              <a:pathLst>
                <a:path extrusionOk="0" h="4388" w="8260">
                  <a:moveTo>
                    <a:pt x="260" y="104"/>
                  </a:moveTo>
                  <a:cubicBezTo>
                    <a:pt x="273" y="104"/>
                    <a:pt x="288" y="107"/>
                    <a:pt x="304" y="111"/>
                  </a:cubicBezTo>
                  <a:cubicBezTo>
                    <a:pt x="723" y="229"/>
                    <a:pt x="1156" y="364"/>
                    <a:pt x="1592" y="510"/>
                  </a:cubicBezTo>
                  <a:cubicBezTo>
                    <a:pt x="1596" y="512"/>
                    <a:pt x="1599" y="514"/>
                    <a:pt x="1604" y="514"/>
                  </a:cubicBezTo>
                  <a:cubicBezTo>
                    <a:pt x="1606" y="514"/>
                    <a:pt x="1607" y="513"/>
                    <a:pt x="1609" y="513"/>
                  </a:cubicBezTo>
                  <a:cubicBezTo>
                    <a:pt x="1637" y="514"/>
                    <a:pt x="1675" y="518"/>
                    <a:pt x="1710" y="547"/>
                  </a:cubicBezTo>
                  <a:cubicBezTo>
                    <a:pt x="1714" y="551"/>
                    <a:pt x="1721" y="555"/>
                    <a:pt x="1726" y="556"/>
                  </a:cubicBezTo>
                  <a:cubicBezTo>
                    <a:pt x="1861" y="602"/>
                    <a:pt x="1995" y="649"/>
                    <a:pt x="2128" y="697"/>
                  </a:cubicBezTo>
                  <a:cubicBezTo>
                    <a:pt x="4222" y="1452"/>
                    <a:pt x="6232" y="2487"/>
                    <a:pt x="8103" y="3769"/>
                  </a:cubicBezTo>
                  <a:cubicBezTo>
                    <a:pt x="8134" y="3790"/>
                    <a:pt x="8145" y="3827"/>
                    <a:pt x="8147" y="3852"/>
                  </a:cubicBezTo>
                  <a:cubicBezTo>
                    <a:pt x="8153" y="3901"/>
                    <a:pt x="8138" y="3953"/>
                    <a:pt x="8110" y="3985"/>
                  </a:cubicBezTo>
                  <a:cubicBezTo>
                    <a:pt x="8079" y="4020"/>
                    <a:pt x="8041" y="4034"/>
                    <a:pt x="8004" y="4034"/>
                  </a:cubicBezTo>
                  <a:cubicBezTo>
                    <a:pt x="7961" y="4034"/>
                    <a:pt x="7919" y="4017"/>
                    <a:pt x="7885" y="3993"/>
                  </a:cubicBezTo>
                  <a:cubicBezTo>
                    <a:pt x="7382" y="3649"/>
                    <a:pt x="6853" y="3314"/>
                    <a:pt x="6311" y="2998"/>
                  </a:cubicBezTo>
                  <a:cubicBezTo>
                    <a:pt x="4936" y="2193"/>
                    <a:pt x="3474" y="1511"/>
                    <a:pt x="1963" y="969"/>
                  </a:cubicBezTo>
                  <a:cubicBezTo>
                    <a:pt x="1957" y="967"/>
                    <a:pt x="1951" y="966"/>
                    <a:pt x="1945" y="966"/>
                  </a:cubicBezTo>
                  <a:cubicBezTo>
                    <a:pt x="1932" y="966"/>
                    <a:pt x="1919" y="971"/>
                    <a:pt x="1909" y="980"/>
                  </a:cubicBezTo>
                  <a:cubicBezTo>
                    <a:pt x="1896" y="995"/>
                    <a:pt x="1890" y="1015"/>
                    <a:pt x="1896" y="1034"/>
                  </a:cubicBezTo>
                  <a:cubicBezTo>
                    <a:pt x="2219" y="2031"/>
                    <a:pt x="2465" y="3072"/>
                    <a:pt x="2630" y="4127"/>
                  </a:cubicBezTo>
                  <a:cubicBezTo>
                    <a:pt x="2637" y="4168"/>
                    <a:pt x="2614" y="4202"/>
                    <a:pt x="2601" y="4219"/>
                  </a:cubicBezTo>
                  <a:cubicBezTo>
                    <a:pt x="2570" y="4257"/>
                    <a:pt x="2524" y="4281"/>
                    <a:pt x="2481" y="4284"/>
                  </a:cubicBezTo>
                  <a:cubicBezTo>
                    <a:pt x="2478" y="4284"/>
                    <a:pt x="2476" y="4284"/>
                    <a:pt x="2474" y="4284"/>
                  </a:cubicBezTo>
                  <a:cubicBezTo>
                    <a:pt x="2383" y="4284"/>
                    <a:pt x="2330" y="4208"/>
                    <a:pt x="2318" y="4129"/>
                  </a:cubicBezTo>
                  <a:cubicBezTo>
                    <a:pt x="2146" y="3029"/>
                    <a:pt x="1871" y="1919"/>
                    <a:pt x="1500" y="831"/>
                  </a:cubicBezTo>
                  <a:cubicBezTo>
                    <a:pt x="1495" y="816"/>
                    <a:pt x="1483" y="804"/>
                    <a:pt x="1468" y="798"/>
                  </a:cubicBezTo>
                  <a:cubicBezTo>
                    <a:pt x="1018" y="646"/>
                    <a:pt x="619" y="523"/>
                    <a:pt x="245" y="416"/>
                  </a:cubicBezTo>
                  <a:cubicBezTo>
                    <a:pt x="131" y="384"/>
                    <a:pt x="117" y="275"/>
                    <a:pt x="136" y="208"/>
                  </a:cubicBezTo>
                  <a:cubicBezTo>
                    <a:pt x="151" y="154"/>
                    <a:pt x="191" y="104"/>
                    <a:pt x="258" y="104"/>
                  </a:cubicBezTo>
                  <a:close/>
                  <a:moveTo>
                    <a:pt x="258" y="1"/>
                  </a:moveTo>
                  <a:cubicBezTo>
                    <a:pt x="141" y="1"/>
                    <a:pt x="62" y="86"/>
                    <a:pt x="36" y="179"/>
                  </a:cubicBezTo>
                  <a:cubicBezTo>
                    <a:pt x="0" y="309"/>
                    <a:pt x="51" y="470"/>
                    <a:pt x="217" y="517"/>
                  </a:cubicBezTo>
                  <a:cubicBezTo>
                    <a:pt x="583" y="619"/>
                    <a:pt x="973" y="742"/>
                    <a:pt x="1410" y="888"/>
                  </a:cubicBezTo>
                  <a:cubicBezTo>
                    <a:pt x="1775" y="1963"/>
                    <a:pt x="2046" y="3058"/>
                    <a:pt x="2216" y="4145"/>
                  </a:cubicBezTo>
                  <a:cubicBezTo>
                    <a:pt x="2239" y="4289"/>
                    <a:pt x="2344" y="4388"/>
                    <a:pt x="2474" y="4388"/>
                  </a:cubicBezTo>
                  <a:lnTo>
                    <a:pt x="2486" y="4388"/>
                  </a:lnTo>
                  <a:cubicBezTo>
                    <a:pt x="2558" y="4384"/>
                    <a:pt x="2632" y="4345"/>
                    <a:pt x="2681" y="4285"/>
                  </a:cubicBezTo>
                  <a:cubicBezTo>
                    <a:pt x="2723" y="4233"/>
                    <a:pt x="2742" y="4171"/>
                    <a:pt x="2732" y="4110"/>
                  </a:cubicBezTo>
                  <a:cubicBezTo>
                    <a:pt x="2572" y="3085"/>
                    <a:pt x="2334" y="2074"/>
                    <a:pt x="2026" y="1102"/>
                  </a:cubicBezTo>
                  <a:lnTo>
                    <a:pt x="2026" y="1102"/>
                  </a:lnTo>
                  <a:cubicBezTo>
                    <a:pt x="3497" y="1636"/>
                    <a:pt x="4920" y="2305"/>
                    <a:pt x="6259" y="3087"/>
                  </a:cubicBezTo>
                  <a:cubicBezTo>
                    <a:pt x="6798" y="3402"/>
                    <a:pt x="7325" y="3736"/>
                    <a:pt x="7826" y="4080"/>
                  </a:cubicBezTo>
                  <a:cubicBezTo>
                    <a:pt x="7883" y="4118"/>
                    <a:pt x="7944" y="4138"/>
                    <a:pt x="8001" y="4138"/>
                  </a:cubicBezTo>
                  <a:cubicBezTo>
                    <a:pt x="8072" y="4138"/>
                    <a:pt x="8138" y="4109"/>
                    <a:pt x="8188" y="4054"/>
                  </a:cubicBezTo>
                  <a:cubicBezTo>
                    <a:pt x="8235" y="4000"/>
                    <a:pt x="8259" y="3918"/>
                    <a:pt x="8250" y="3840"/>
                  </a:cubicBezTo>
                  <a:cubicBezTo>
                    <a:pt x="8242" y="3773"/>
                    <a:pt x="8211" y="3718"/>
                    <a:pt x="8161" y="3684"/>
                  </a:cubicBezTo>
                  <a:cubicBezTo>
                    <a:pt x="6283" y="2397"/>
                    <a:pt x="4265" y="1358"/>
                    <a:pt x="2163" y="601"/>
                  </a:cubicBezTo>
                  <a:cubicBezTo>
                    <a:pt x="2032" y="553"/>
                    <a:pt x="1900" y="506"/>
                    <a:pt x="1768" y="462"/>
                  </a:cubicBezTo>
                  <a:cubicBezTo>
                    <a:pt x="1725" y="428"/>
                    <a:pt x="1672" y="411"/>
                    <a:pt x="1616" y="410"/>
                  </a:cubicBezTo>
                  <a:cubicBezTo>
                    <a:pt x="1181" y="263"/>
                    <a:pt x="749" y="130"/>
                    <a:pt x="332" y="11"/>
                  </a:cubicBezTo>
                  <a:cubicBezTo>
                    <a:pt x="306" y="4"/>
                    <a:pt x="281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642325" y="3516350"/>
              <a:ext cx="237350" cy="213475"/>
            </a:xfrm>
            <a:custGeom>
              <a:rect b="b" l="l" r="r" t="t"/>
              <a:pathLst>
                <a:path extrusionOk="0" h="8539" w="9494">
                  <a:moveTo>
                    <a:pt x="4450" y="1"/>
                  </a:moveTo>
                  <a:cubicBezTo>
                    <a:pt x="3266" y="1"/>
                    <a:pt x="2073" y="383"/>
                    <a:pt x="1174" y="1116"/>
                  </a:cubicBezTo>
                  <a:cubicBezTo>
                    <a:pt x="742" y="1469"/>
                    <a:pt x="482" y="2100"/>
                    <a:pt x="372" y="2647"/>
                  </a:cubicBezTo>
                  <a:cubicBezTo>
                    <a:pt x="1" y="4492"/>
                    <a:pt x="836" y="6547"/>
                    <a:pt x="2367" y="7642"/>
                  </a:cubicBezTo>
                  <a:cubicBezTo>
                    <a:pt x="3198" y="8237"/>
                    <a:pt x="4220" y="8539"/>
                    <a:pt x="5241" y="8539"/>
                  </a:cubicBezTo>
                  <a:cubicBezTo>
                    <a:pt x="6101" y="8539"/>
                    <a:pt x="6959" y="8325"/>
                    <a:pt x="7703" y="7891"/>
                  </a:cubicBezTo>
                  <a:cubicBezTo>
                    <a:pt x="8386" y="7493"/>
                    <a:pt x="8985" y="6791"/>
                    <a:pt x="9127" y="6013"/>
                  </a:cubicBezTo>
                  <a:cubicBezTo>
                    <a:pt x="9493" y="4015"/>
                    <a:pt x="8718" y="1693"/>
                    <a:pt x="6971" y="659"/>
                  </a:cubicBezTo>
                  <a:cubicBezTo>
                    <a:pt x="6221" y="216"/>
                    <a:pt x="5338" y="1"/>
                    <a:pt x="4450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641025" y="3515175"/>
              <a:ext cx="240625" cy="215850"/>
            </a:xfrm>
            <a:custGeom>
              <a:rect b="b" l="l" r="r" t="t"/>
              <a:pathLst>
                <a:path extrusionOk="0" h="8634" w="9625">
                  <a:moveTo>
                    <a:pt x="4504" y="103"/>
                  </a:moveTo>
                  <a:cubicBezTo>
                    <a:pt x="5386" y="103"/>
                    <a:pt x="6260" y="316"/>
                    <a:pt x="6996" y="751"/>
                  </a:cubicBezTo>
                  <a:cubicBezTo>
                    <a:pt x="8618" y="1711"/>
                    <a:pt x="9516" y="3940"/>
                    <a:pt x="9128" y="6051"/>
                  </a:cubicBezTo>
                  <a:cubicBezTo>
                    <a:pt x="8999" y="6760"/>
                    <a:pt x="8462" y="7466"/>
                    <a:pt x="7728" y="7894"/>
                  </a:cubicBezTo>
                  <a:cubicBezTo>
                    <a:pt x="6996" y="8320"/>
                    <a:pt x="6146" y="8530"/>
                    <a:pt x="5294" y="8530"/>
                  </a:cubicBezTo>
                  <a:cubicBezTo>
                    <a:pt x="4282" y="8530"/>
                    <a:pt x="3267" y="8233"/>
                    <a:pt x="2449" y="7648"/>
                  </a:cubicBezTo>
                  <a:cubicBezTo>
                    <a:pt x="920" y="6555"/>
                    <a:pt x="109" y="4521"/>
                    <a:pt x="475" y="2704"/>
                  </a:cubicBezTo>
                  <a:cubicBezTo>
                    <a:pt x="604" y="2059"/>
                    <a:pt x="898" y="1498"/>
                    <a:pt x="1258" y="1203"/>
                  </a:cubicBezTo>
                  <a:cubicBezTo>
                    <a:pt x="2147" y="478"/>
                    <a:pt x="3333" y="103"/>
                    <a:pt x="4504" y="103"/>
                  </a:cubicBezTo>
                  <a:close/>
                  <a:moveTo>
                    <a:pt x="4504" y="1"/>
                  </a:moveTo>
                  <a:cubicBezTo>
                    <a:pt x="3308" y="1"/>
                    <a:pt x="2099" y="383"/>
                    <a:pt x="1192" y="1123"/>
                  </a:cubicBezTo>
                  <a:cubicBezTo>
                    <a:pt x="646" y="1568"/>
                    <a:pt x="438" y="2363"/>
                    <a:pt x="373" y="2683"/>
                  </a:cubicBezTo>
                  <a:cubicBezTo>
                    <a:pt x="0" y="4540"/>
                    <a:pt x="829" y="6616"/>
                    <a:pt x="2388" y="7731"/>
                  </a:cubicBezTo>
                  <a:cubicBezTo>
                    <a:pt x="3225" y="8330"/>
                    <a:pt x="4261" y="8634"/>
                    <a:pt x="5295" y="8634"/>
                  </a:cubicBezTo>
                  <a:cubicBezTo>
                    <a:pt x="6165" y="8634"/>
                    <a:pt x="7034" y="8418"/>
                    <a:pt x="7780" y="7983"/>
                  </a:cubicBezTo>
                  <a:cubicBezTo>
                    <a:pt x="8539" y="7541"/>
                    <a:pt x="9095" y="6808"/>
                    <a:pt x="9231" y="6070"/>
                  </a:cubicBezTo>
                  <a:cubicBezTo>
                    <a:pt x="9625" y="3917"/>
                    <a:pt x="8707" y="1642"/>
                    <a:pt x="7048" y="661"/>
                  </a:cubicBezTo>
                  <a:cubicBezTo>
                    <a:pt x="6297" y="218"/>
                    <a:pt x="5404" y="1"/>
                    <a:pt x="4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706775" y="3679175"/>
              <a:ext cx="105550" cy="28475"/>
            </a:xfrm>
            <a:custGeom>
              <a:rect b="b" l="l" r="r" t="t"/>
              <a:pathLst>
                <a:path extrusionOk="0" h="1139" w="4222">
                  <a:moveTo>
                    <a:pt x="30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0" y="21"/>
                    <a:pt x="2" y="37"/>
                    <a:pt x="12" y="46"/>
                  </a:cubicBezTo>
                  <a:cubicBezTo>
                    <a:pt x="809" y="755"/>
                    <a:pt x="1873" y="1139"/>
                    <a:pt x="2936" y="1139"/>
                  </a:cubicBezTo>
                  <a:cubicBezTo>
                    <a:pt x="3364" y="1139"/>
                    <a:pt x="3792" y="1077"/>
                    <a:pt x="4200" y="949"/>
                  </a:cubicBezTo>
                  <a:cubicBezTo>
                    <a:pt x="4214" y="944"/>
                    <a:pt x="4222" y="930"/>
                    <a:pt x="4218" y="917"/>
                  </a:cubicBezTo>
                  <a:cubicBezTo>
                    <a:pt x="4215" y="905"/>
                    <a:pt x="4204" y="898"/>
                    <a:pt x="4194" y="898"/>
                  </a:cubicBezTo>
                  <a:cubicBezTo>
                    <a:pt x="4191" y="898"/>
                    <a:pt x="4188" y="898"/>
                    <a:pt x="4186" y="899"/>
                  </a:cubicBezTo>
                  <a:cubicBezTo>
                    <a:pt x="3781" y="1025"/>
                    <a:pt x="3359" y="1087"/>
                    <a:pt x="2937" y="1087"/>
                  </a:cubicBezTo>
                  <a:cubicBezTo>
                    <a:pt x="1886" y="1087"/>
                    <a:pt x="834" y="708"/>
                    <a:pt x="46" y="7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680500" y="3664975"/>
              <a:ext cx="80725" cy="51500"/>
            </a:xfrm>
            <a:custGeom>
              <a:rect b="b" l="l" r="r" t="t"/>
              <a:pathLst>
                <a:path extrusionOk="0" h="2060" w="3229">
                  <a:moveTo>
                    <a:pt x="31" y="0"/>
                  </a:moveTo>
                  <a:cubicBezTo>
                    <a:pt x="26" y="0"/>
                    <a:pt x="20" y="2"/>
                    <a:pt x="15" y="5"/>
                  </a:cubicBezTo>
                  <a:cubicBezTo>
                    <a:pt x="3" y="13"/>
                    <a:pt x="1" y="29"/>
                    <a:pt x="9" y="40"/>
                  </a:cubicBezTo>
                  <a:cubicBezTo>
                    <a:pt x="753" y="1107"/>
                    <a:pt x="1914" y="1843"/>
                    <a:pt x="3196" y="2059"/>
                  </a:cubicBezTo>
                  <a:lnTo>
                    <a:pt x="3200" y="2059"/>
                  </a:lnTo>
                  <a:cubicBezTo>
                    <a:pt x="3212" y="2059"/>
                    <a:pt x="3224" y="2051"/>
                    <a:pt x="3225" y="2038"/>
                  </a:cubicBezTo>
                  <a:cubicBezTo>
                    <a:pt x="3228" y="2024"/>
                    <a:pt x="3219" y="2011"/>
                    <a:pt x="3204" y="2008"/>
                  </a:cubicBezTo>
                  <a:cubicBezTo>
                    <a:pt x="1937" y="1794"/>
                    <a:pt x="788" y="1066"/>
                    <a:pt x="52" y="10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821925" y="3694375"/>
              <a:ext cx="9775" cy="4675"/>
            </a:xfrm>
            <a:custGeom>
              <a:rect b="b" l="l" r="r" t="t"/>
              <a:pathLst>
                <a:path extrusionOk="0" h="187" w="391">
                  <a:moveTo>
                    <a:pt x="360" y="1"/>
                  </a:moveTo>
                  <a:cubicBezTo>
                    <a:pt x="357" y="1"/>
                    <a:pt x="355" y="1"/>
                    <a:pt x="352" y="2"/>
                  </a:cubicBezTo>
                  <a:lnTo>
                    <a:pt x="21" y="135"/>
                  </a:lnTo>
                  <a:cubicBezTo>
                    <a:pt x="7" y="141"/>
                    <a:pt x="1" y="157"/>
                    <a:pt x="6" y="169"/>
                  </a:cubicBezTo>
                  <a:cubicBezTo>
                    <a:pt x="10" y="180"/>
                    <a:pt x="20" y="186"/>
                    <a:pt x="30" y="186"/>
                  </a:cubicBezTo>
                  <a:cubicBezTo>
                    <a:pt x="33" y="186"/>
                    <a:pt x="36" y="185"/>
                    <a:pt x="40" y="184"/>
                  </a:cubicBezTo>
                  <a:lnTo>
                    <a:pt x="371" y="50"/>
                  </a:lnTo>
                  <a:cubicBezTo>
                    <a:pt x="384" y="45"/>
                    <a:pt x="391" y="30"/>
                    <a:pt x="386" y="17"/>
                  </a:cubicBezTo>
                  <a:cubicBezTo>
                    <a:pt x="381" y="6"/>
                    <a:pt x="371" y="1"/>
                    <a:pt x="3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676525" y="3630575"/>
              <a:ext cx="65075" cy="58850"/>
            </a:xfrm>
            <a:custGeom>
              <a:rect b="b" l="l" r="r" t="t"/>
              <a:pathLst>
                <a:path extrusionOk="0" h="2354" w="2603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5"/>
                    <a:pt x="8" y="38"/>
                  </a:cubicBezTo>
                  <a:cubicBezTo>
                    <a:pt x="539" y="1084"/>
                    <a:pt x="1470" y="1927"/>
                    <a:pt x="2564" y="2351"/>
                  </a:cubicBezTo>
                  <a:cubicBezTo>
                    <a:pt x="2568" y="2352"/>
                    <a:pt x="2571" y="2354"/>
                    <a:pt x="2573" y="2354"/>
                  </a:cubicBezTo>
                  <a:cubicBezTo>
                    <a:pt x="2584" y="2354"/>
                    <a:pt x="2593" y="2347"/>
                    <a:pt x="2597" y="2336"/>
                  </a:cubicBezTo>
                  <a:cubicBezTo>
                    <a:pt x="2603" y="2323"/>
                    <a:pt x="2596" y="2308"/>
                    <a:pt x="2583" y="2302"/>
                  </a:cubicBezTo>
                  <a:cubicBezTo>
                    <a:pt x="1501" y="1883"/>
                    <a:pt x="579" y="1049"/>
                    <a:pt x="53" y="14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661400" y="3602025"/>
              <a:ext cx="20375" cy="52825"/>
            </a:xfrm>
            <a:custGeom>
              <a:rect b="b" l="l" r="r" t="t"/>
              <a:pathLst>
                <a:path extrusionOk="0" h="2113" w="815">
                  <a:moveTo>
                    <a:pt x="26" y="0"/>
                  </a:moveTo>
                  <a:cubicBezTo>
                    <a:pt x="13" y="0"/>
                    <a:pt x="1" y="13"/>
                    <a:pt x="2" y="27"/>
                  </a:cubicBezTo>
                  <a:cubicBezTo>
                    <a:pt x="46" y="770"/>
                    <a:pt x="318" y="1507"/>
                    <a:pt x="765" y="2103"/>
                  </a:cubicBezTo>
                  <a:cubicBezTo>
                    <a:pt x="770" y="2110"/>
                    <a:pt x="777" y="2113"/>
                    <a:pt x="785" y="2113"/>
                  </a:cubicBezTo>
                  <a:cubicBezTo>
                    <a:pt x="790" y="2113"/>
                    <a:pt x="796" y="2111"/>
                    <a:pt x="801" y="2109"/>
                  </a:cubicBezTo>
                  <a:cubicBezTo>
                    <a:pt x="812" y="2099"/>
                    <a:pt x="814" y="2083"/>
                    <a:pt x="806" y="2072"/>
                  </a:cubicBezTo>
                  <a:cubicBezTo>
                    <a:pt x="365" y="1484"/>
                    <a:pt x="97" y="756"/>
                    <a:pt x="54" y="25"/>
                  </a:cubicBezTo>
                  <a:cubicBezTo>
                    <a:pt x="53" y="10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66050" y="3589625"/>
              <a:ext cx="6375" cy="30225"/>
            </a:xfrm>
            <a:custGeom>
              <a:rect b="b" l="l" r="r" t="t"/>
              <a:pathLst>
                <a:path extrusionOk="0" h="1209" w="255">
                  <a:moveTo>
                    <a:pt x="49" y="1"/>
                  </a:moveTo>
                  <a:cubicBezTo>
                    <a:pt x="35" y="1"/>
                    <a:pt x="27" y="12"/>
                    <a:pt x="26" y="26"/>
                  </a:cubicBezTo>
                  <a:cubicBezTo>
                    <a:pt x="0" y="418"/>
                    <a:pt x="61" y="822"/>
                    <a:pt x="201" y="1192"/>
                  </a:cubicBezTo>
                  <a:cubicBezTo>
                    <a:pt x="205" y="1201"/>
                    <a:pt x="215" y="1208"/>
                    <a:pt x="225" y="1208"/>
                  </a:cubicBezTo>
                  <a:cubicBezTo>
                    <a:pt x="229" y="1208"/>
                    <a:pt x="232" y="1208"/>
                    <a:pt x="234" y="1207"/>
                  </a:cubicBezTo>
                  <a:cubicBezTo>
                    <a:pt x="248" y="1201"/>
                    <a:pt x="254" y="1187"/>
                    <a:pt x="249" y="1173"/>
                  </a:cubicBezTo>
                  <a:cubicBezTo>
                    <a:pt x="112" y="811"/>
                    <a:pt x="51" y="416"/>
                    <a:pt x="78" y="28"/>
                  </a:cubicBezTo>
                  <a:cubicBezTo>
                    <a:pt x="78" y="15"/>
                    <a:pt x="67" y="1"/>
                    <a:pt x="54" y="1"/>
                  </a:cubicBezTo>
                  <a:cubicBezTo>
                    <a:pt x="52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767875" y="3714750"/>
              <a:ext cx="27175" cy="3050"/>
            </a:xfrm>
            <a:custGeom>
              <a:rect b="b" l="l" r="r" t="t"/>
              <a:pathLst>
                <a:path extrusionOk="0" h="122" w="1087">
                  <a:moveTo>
                    <a:pt x="1058" y="0"/>
                  </a:moveTo>
                  <a:cubicBezTo>
                    <a:pt x="1057" y="0"/>
                    <a:pt x="1056" y="1"/>
                    <a:pt x="1054" y="1"/>
                  </a:cubicBezTo>
                  <a:cubicBezTo>
                    <a:pt x="780" y="47"/>
                    <a:pt x="499" y="71"/>
                    <a:pt x="220" y="71"/>
                  </a:cubicBezTo>
                  <a:cubicBezTo>
                    <a:pt x="156" y="71"/>
                    <a:pt x="92" y="69"/>
                    <a:pt x="28" y="67"/>
                  </a:cubicBezTo>
                  <a:cubicBezTo>
                    <a:pt x="17" y="68"/>
                    <a:pt x="2" y="78"/>
                    <a:pt x="1" y="91"/>
                  </a:cubicBezTo>
                  <a:cubicBezTo>
                    <a:pt x="1" y="106"/>
                    <a:pt x="12" y="118"/>
                    <a:pt x="26" y="118"/>
                  </a:cubicBezTo>
                  <a:cubicBezTo>
                    <a:pt x="91" y="121"/>
                    <a:pt x="157" y="122"/>
                    <a:pt x="221" y="122"/>
                  </a:cubicBezTo>
                  <a:lnTo>
                    <a:pt x="223" y="122"/>
                  </a:lnTo>
                  <a:cubicBezTo>
                    <a:pt x="504" y="122"/>
                    <a:pt x="785" y="99"/>
                    <a:pt x="1064" y="52"/>
                  </a:cubicBezTo>
                  <a:cubicBezTo>
                    <a:pt x="1077" y="51"/>
                    <a:pt x="1087" y="37"/>
                    <a:pt x="1084" y="22"/>
                  </a:cubicBezTo>
                  <a:cubicBezTo>
                    <a:pt x="1083" y="10"/>
                    <a:pt x="1071" y="0"/>
                    <a:pt x="1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751175" y="3692075"/>
              <a:ext cx="25825" cy="4200"/>
            </a:xfrm>
            <a:custGeom>
              <a:rect b="b" l="l" r="r" t="t"/>
              <a:pathLst>
                <a:path extrusionOk="0" h="168" w="1033">
                  <a:moveTo>
                    <a:pt x="29" y="0"/>
                  </a:moveTo>
                  <a:cubicBezTo>
                    <a:pt x="18" y="0"/>
                    <a:pt x="8" y="8"/>
                    <a:pt x="4" y="19"/>
                  </a:cubicBezTo>
                  <a:cubicBezTo>
                    <a:pt x="0" y="32"/>
                    <a:pt x="8" y="47"/>
                    <a:pt x="22" y="51"/>
                  </a:cubicBezTo>
                  <a:cubicBezTo>
                    <a:pt x="291" y="129"/>
                    <a:pt x="568" y="168"/>
                    <a:pt x="846" y="168"/>
                  </a:cubicBezTo>
                  <a:cubicBezTo>
                    <a:pt x="900" y="168"/>
                    <a:pt x="953" y="167"/>
                    <a:pt x="1007" y="164"/>
                  </a:cubicBezTo>
                  <a:cubicBezTo>
                    <a:pt x="1021" y="164"/>
                    <a:pt x="1032" y="150"/>
                    <a:pt x="1031" y="137"/>
                  </a:cubicBezTo>
                  <a:cubicBezTo>
                    <a:pt x="1031" y="124"/>
                    <a:pt x="1019" y="113"/>
                    <a:pt x="1005" y="113"/>
                  </a:cubicBezTo>
                  <a:lnTo>
                    <a:pt x="1004" y="113"/>
                  </a:lnTo>
                  <a:cubicBezTo>
                    <a:pt x="952" y="116"/>
                    <a:pt x="900" y="117"/>
                    <a:pt x="849" y="117"/>
                  </a:cubicBezTo>
                  <a:cubicBezTo>
                    <a:pt x="575" y="117"/>
                    <a:pt x="301" y="78"/>
                    <a:pt x="37" y="1"/>
                  </a:cubicBezTo>
                  <a:cubicBezTo>
                    <a:pt x="34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717525" y="3663350"/>
              <a:ext cx="42250" cy="20525"/>
            </a:xfrm>
            <a:custGeom>
              <a:rect b="b" l="l" r="r" t="t"/>
              <a:pathLst>
                <a:path extrusionOk="0" h="821" w="169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497" y="414"/>
                    <a:pt x="1065" y="681"/>
                    <a:pt x="1656" y="821"/>
                  </a:cubicBezTo>
                  <a:lnTo>
                    <a:pt x="1661" y="821"/>
                  </a:lnTo>
                  <a:cubicBezTo>
                    <a:pt x="1673" y="821"/>
                    <a:pt x="1684" y="812"/>
                    <a:pt x="1687" y="802"/>
                  </a:cubicBezTo>
                  <a:cubicBezTo>
                    <a:pt x="1689" y="787"/>
                    <a:pt x="1681" y="773"/>
                    <a:pt x="1666" y="769"/>
                  </a:cubicBezTo>
                  <a:cubicBezTo>
                    <a:pt x="1084" y="632"/>
                    <a:pt x="523" y="369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676425" y="3611375"/>
              <a:ext cx="32750" cy="46025"/>
            </a:xfrm>
            <a:custGeom>
              <a:rect b="b" l="l" r="r" t="t"/>
              <a:pathLst>
                <a:path extrusionOk="0" h="1841" w="1310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cubicBezTo>
                    <a:pt x="222" y="747"/>
                    <a:pt x="670" y="1387"/>
                    <a:pt x="1266" y="1835"/>
                  </a:cubicBezTo>
                  <a:cubicBezTo>
                    <a:pt x="1270" y="1838"/>
                    <a:pt x="1275" y="1841"/>
                    <a:pt x="1280" y="1841"/>
                  </a:cubicBezTo>
                  <a:lnTo>
                    <a:pt x="1282" y="1839"/>
                  </a:lnTo>
                  <a:cubicBezTo>
                    <a:pt x="1288" y="1839"/>
                    <a:pt x="1296" y="1837"/>
                    <a:pt x="1302" y="1830"/>
                  </a:cubicBezTo>
                  <a:cubicBezTo>
                    <a:pt x="1310" y="1818"/>
                    <a:pt x="1307" y="1802"/>
                    <a:pt x="1296" y="1794"/>
                  </a:cubicBezTo>
                  <a:cubicBezTo>
                    <a:pt x="710" y="1352"/>
                    <a:pt x="269" y="721"/>
                    <a:pt x="55" y="19"/>
                  </a:cubicBezTo>
                  <a:cubicBezTo>
                    <a:pt x="51" y="8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761200" y="3526350"/>
              <a:ext cx="85975" cy="49925"/>
            </a:xfrm>
            <a:custGeom>
              <a:rect b="b" l="l" r="r" t="t"/>
              <a:pathLst>
                <a:path extrusionOk="0" h="1997" w="3439">
                  <a:moveTo>
                    <a:pt x="28" y="0"/>
                  </a:moveTo>
                  <a:cubicBezTo>
                    <a:pt x="14" y="0"/>
                    <a:pt x="1" y="11"/>
                    <a:pt x="1" y="25"/>
                  </a:cubicBezTo>
                  <a:cubicBezTo>
                    <a:pt x="0" y="39"/>
                    <a:pt x="11" y="52"/>
                    <a:pt x="26" y="52"/>
                  </a:cubicBezTo>
                  <a:cubicBezTo>
                    <a:pt x="1370" y="113"/>
                    <a:pt x="2658" y="855"/>
                    <a:pt x="3388" y="1985"/>
                  </a:cubicBezTo>
                  <a:cubicBezTo>
                    <a:pt x="3393" y="1993"/>
                    <a:pt x="3401" y="1997"/>
                    <a:pt x="3410" y="1997"/>
                  </a:cubicBezTo>
                  <a:lnTo>
                    <a:pt x="3410" y="1997"/>
                  </a:lnTo>
                  <a:cubicBezTo>
                    <a:pt x="3415" y="1997"/>
                    <a:pt x="3420" y="1995"/>
                    <a:pt x="3424" y="1993"/>
                  </a:cubicBezTo>
                  <a:cubicBezTo>
                    <a:pt x="3436" y="1985"/>
                    <a:pt x="3439" y="1969"/>
                    <a:pt x="3432" y="1957"/>
                  </a:cubicBezTo>
                  <a:cubicBezTo>
                    <a:pt x="2692" y="813"/>
                    <a:pt x="1388" y="64"/>
                    <a:pt x="28" y="0"/>
                  </a:cubicBezTo>
                  <a:close/>
                  <a:moveTo>
                    <a:pt x="3410" y="1997"/>
                  </a:moveTo>
                  <a:lnTo>
                    <a:pt x="3410" y="1997"/>
                  </a:lnTo>
                  <a:cubicBezTo>
                    <a:pt x="3410" y="1997"/>
                    <a:pt x="3409" y="1997"/>
                    <a:pt x="3409" y="1997"/>
                  </a:cubicBezTo>
                  <a:lnTo>
                    <a:pt x="3411" y="1997"/>
                  </a:lnTo>
                  <a:cubicBezTo>
                    <a:pt x="3410" y="1997"/>
                    <a:pt x="3410" y="1997"/>
                    <a:pt x="3410" y="199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791300" y="3540725"/>
              <a:ext cx="62275" cy="64675"/>
            </a:xfrm>
            <a:custGeom>
              <a:rect b="b" l="l" r="r" t="t"/>
              <a:pathLst>
                <a:path extrusionOk="0" h="2587" w="2491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1126" y="503"/>
                    <a:pt x="2030" y="1445"/>
                    <a:pt x="2437" y="2569"/>
                  </a:cubicBezTo>
                  <a:cubicBezTo>
                    <a:pt x="2441" y="2580"/>
                    <a:pt x="2450" y="2587"/>
                    <a:pt x="2461" y="2587"/>
                  </a:cubicBezTo>
                  <a:cubicBezTo>
                    <a:pt x="2463" y="2586"/>
                    <a:pt x="2466" y="2586"/>
                    <a:pt x="2469" y="2584"/>
                  </a:cubicBezTo>
                  <a:cubicBezTo>
                    <a:pt x="2482" y="2580"/>
                    <a:pt x="2490" y="2565"/>
                    <a:pt x="2485" y="2552"/>
                  </a:cubicBezTo>
                  <a:cubicBezTo>
                    <a:pt x="2075" y="1412"/>
                    <a:pt x="1160" y="460"/>
                    <a:pt x="39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50250" y="3582225"/>
              <a:ext cx="15675" cy="47850"/>
            </a:xfrm>
            <a:custGeom>
              <a:rect b="b" l="l" r="r" t="t"/>
              <a:pathLst>
                <a:path extrusionOk="0" h="1914" w="627">
                  <a:moveTo>
                    <a:pt x="31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337" y="601"/>
                    <a:pt x="533" y="1240"/>
                    <a:pt x="574" y="1889"/>
                  </a:cubicBezTo>
                  <a:cubicBezTo>
                    <a:pt x="574" y="1902"/>
                    <a:pt x="586" y="1913"/>
                    <a:pt x="599" y="1913"/>
                  </a:cubicBezTo>
                  <a:lnTo>
                    <a:pt x="601" y="1913"/>
                  </a:lnTo>
                  <a:cubicBezTo>
                    <a:pt x="615" y="1912"/>
                    <a:pt x="626" y="1900"/>
                    <a:pt x="625" y="1886"/>
                  </a:cubicBezTo>
                  <a:cubicBezTo>
                    <a:pt x="584" y="1228"/>
                    <a:pt x="387" y="581"/>
                    <a:pt x="53" y="13"/>
                  </a:cubicBez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865350" y="3637150"/>
              <a:ext cx="2450" cy="13150"/>
            </a:xfrm>
            <a:custGeom>
              <a:rect b="b" l="l" r="r" t="t"/>
              <a:pathLst>
                <a:path extrusionOk="0" h="526" w="98">
                  <a:moveTo>
                    <a:pt x="29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9" y="4"/>
                    <a:pt x="1" y="17"/>
                    <a:pt x="3" y="32"/>
                  </a:cubicBezTo>
                  <a:cubicBezTo>
                    <a:pt x="37" y="184"/>
                    <a:pt x="46" y="340"/>
                    <a:pt x="32" y="496"/>
                  </a:cubicBezTo>
                  <a:cubicBezTo>
                    <a:pt x="30" y="511"/>
                    <a:pt x="40" y="523"/>
                    <a:pt x="54" y="525"/>
                  </a:cubicBezTo>
                  <a:lnTo>
                    <a:pt x="57" y="525"/>
                  </a:lnTo>
                  <a:lnTo>
                    <a:pt x="57" y="526"/>
                  </a:lnTo>
                  <a:cubicBezTo>
                    <a:pt x="71" y="526"/>
                    <a:pt x="81" y="515"/>
                    <a:pt x="83" y="502"/>
                  </a:cubicBezTo>
                  <a:cubicBezTo>
                    <a:pt x="97" y="340"/>
                    <a:pt x="88" y="179"/>
                    <a:pt x="54" y="21"/>
                  </a:cubicBezTo>
                  <a:cubicBezTo>
                    <a:pt x="51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714250" y="3526875"/>
              <a:ext cx="33975" cy="5850"/>
            </a:xfrm>
            <a:custGeom>
              <a:rect b="b" l="l" r="r" t="t"/>
              <a:pathLst>
                <a:path extrusionOk="0" h="234" w="1359">
                  <a:moveTo>
                    <a:pt x="1152" y="0"/>
                  </a:moveTo>
                  <a:cubicBezTo>
                    <a:pt x="769" y="0"/>
                    <a:pt x="381" y="62"/>
                    <a:pt x="20" y="183"/>
                  </a:cubicBezTo>
                  <a:cubicBezTo>
                    <a:pt x="7" y="187"/>
                    <a:pt x="0" y="201"/>
                    <a:pt x="4" y="215"/>
                  </a:cubicBezTo>
                  <a:cubicBezTo>
                    <a:pt x="8" y="226"/>
                    <a:pt x="18" y="234"/>
                    <a:pt x="28" y="234"/>
                  </a:cubicBezTo>
                  <a:cubicBezTo>
                    <a:pt x="31" y="234"/>
                    <a:pt x="34" y="232"/>
                    <a:pt x="36" y="232"/>
                  </a:cubicBezTo>
                  <a:cubicBezTo>
                    <a:pt x="390" y="114"/>
                    <a:pt x="769" y="52"/>
                    <a:pt x="1144" y="52"/>
                  </a:cubicBezTo>
                  <a:cubicBezTo>
                    <a:pt x="1207" y="52"/>
                    <a:pt x="1269" y="54"/>
                    <a:pt x="1332" y="57"/>
                  </a:cubicBezTo>
                  <a:cubicBezTo>
                    <a:pt x="1348" y="57"/>
                    <a:pt x="1357" y="47"/>
                    <a:pt x="1359" y="33"/>
                  </a:cubicBezTo>
                  <a:cubicBezTo>
                    <a:pt x="1359" y="18"/>
                    <a:pt x="1348" y="6"/>
                    <a:pt x="1335" y="5"/>
                  </a:cubicBezTo>
                  <a:cubicBezTo>
                    <a:pt x="1274" y="2"/>
                    <a:pt x="1213" y="0"/>
                    <a:pt x="1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691775" y="3535400"/>
              <a:ext cx="89825" cy="13800"/>
            </a:xfrm>
            <a:custGeom>
              <a:rect b="b" l="l" r="r" t="t"/>
              <a:pathLst>
                <a:path extrusionOk="0" h="552" w="3593">
                  <a:moveTo>
                    <a:pt x="2595" y="1"/>
                  </a:moveTo>
                  <a:cubicBezTo>
                    <a:pt x="1715" y="1"/>
                    <a:pt x="840" y="170"/>
                    <a:pt x="19" y="502"/>
                  </a:cubicBezTo>
                  <a:cubicBezTo>
                    <a:pt x="6" y="507"/>
                    <a:pt x="0" y="522"/>
                    <a:pt x="4" y="536"/>
                  </a:cubicBezTo>
                  <a:cubicBezTo>
                    <a:pt x="10" y="547"/>
                    <a:pt x="19" y="552"/>
                    <a:pt x="29" y="552"/>
                  </a:cubicBezTo>
                  <a:cubicBezTo>
                    <a:pt x="33" y="552"/>
                    <a:pt x="35" y="552"/>
                    <a:pt x="39" y="551"/>
                  </a:cubicBezTo>
                  <a:cubicBezTo>
                    <a:pt x="852" y="221"/>
                    <a:pt x="1719" y="53"/>
                    <a:pt x="2591" y="53"/>
                  </a:cubicBezTo>
                  <a:cubicBezTo>
                    <a:pt x="2915" y="53"/>
                    <a:pt x="3239" y="76"/>
                    <a:pt x="3561" y="123"/>
                  </a:cubicBezTo>
                  <a:cubicBezTo>
                    <a:pt x="3562" y="123"/>
                    <a:pt x="3563" y="123"/>
                    <a:pt x="3564" y="123"/>
                  </a:cubicBezTo>
                  <a:cubicBezTo>
                    <a:pt x="3578" y="123"/>
                    <a:pt x="3588" y="114"/>
                    <a:pt x="3590" y="100"/>
                  </a:cubicBezTo>
                  <a:cubicBezTo>
                    <a:pt x="3592" y="86"/>
                    <a:pt x="3583" y="73"/>
                    <a:pt x="3568" y="70"/>
                  </a:cubicBezTo>
                  <a:cubicBezTo>
                    <a:pt x="3245" y="24"/>
                    <a:pt x="2920" y="1"/>
                    <a:pt x="25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736600" y="3544550"/>
              <a:ext cx="61100" cy="10550"/>
            </a:xfrm>
            <a:custGeom>
              <a:rect b="b" l="l" r="r" t="t"/>
              <a:pathLst>
                <a:path extrusionOk="0" h="422" w="2444">
                  <a:moveTo>
                    <a:pt x="657" y="0"/>
                  </a:moveTo>
                  <a:cubicBezTo>
                    <a:pt x="445" y="0"/>
                    <a:pt x="233" y="16"/>
                    <a:pt x="25" y="47"/>
                  </a:cubicBezTo>
                  <a:cubicBezTo>
                    <a:pt x="10" y="50"/>
                    <a:pt x="1" y="63"/>
                    <a:pt x="3" y="77"/>
                  </a:cubicBezTo>
                  <a:cubicBezTo>
                    <a:pt x="5" y="89"/>
                    <a:pt x="14" y="99"/>
                    <a:pt x="28" y="99"/>
                  </a:cubicBezTo>
                  <a:cubicBezTo>
                    <a:pt x="30" y="99"/>
                    <a:pt x="31" y="99"/>
                    <a:pt x="33" y="98"/>
                  </a:cubicBezTo>
                  <a:cubicBezTo>
                    <a:pt x="238" y="67"/>
                    <a:pt x="447" y="52"/>
                    <a:pt x="657" y="52"/>
                  </a:cubicBezTo>
                  <a:cubicBezTo>
                    <a:pt x="1256" y="52"/>
                    <a:pt x="1860" y="178"/>
                    <a:pt x="2405" y="420"/>
                  </a:cubicBezTo>
                  <a:cubicBezTo>
                    <a:pt x="2407" y="421"/>
                    <a:pt x="2412" y="421"/>
                    <a:pt x="2414" y="421"/>
                  </a:cubicBezTo>
                  <a:cubicBezTo>
                    <a:pt x="2425" y="421"/>
                    <a:pt x="2434" y="416"/>
                    <a:pt x="2438" y="407"/>
                  </a:cubicBezTo>
                  <a:cubicBezTo>
                    <a:pt x="2444" y="393"/>
                    <a:pt x="2438" y="378"/>
                    <a:pt x="2425" y="372"/>
                  </a:cubicBezTo>
                  <a:cubicBezTo>
                    <a:pt x="1875" y="127"/>
                    <a:pt x="1264" y="0"/>
                    <a:pt x="6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803525" y="3558025"/>
              <a:ext cx="30275" cy="30225"/>
            </a:xfrm>
            <a:custGeom>
              <a:rect b="b" l="l" r="r" t="t"/>
              <a:pathLst>
                <a:path extrusionOk="0" h="1209" w="1211">
                  <a:moveTo>
                    <a:pt x="30" y="1"/>
                  </a:moveTo>
                  <a:cubicBezTo>
                    <a:pt x="22" y="1"/>
                    <a:pt x="14" y="5"/>
                    <a:pt x="9" y="11"/>
                  </a:cubicBezTo>
                  <a:cubicBezTo>
                    <a:pt x="1" y="24"/>
                    <a:pt x="4" y="40"/>
                    <a:pt x="16" y="48"/>
                  </a:cubicBezTo>
                  <a:cubicBezTo>
                    <a:pt x="460" y="364"/>
                    <a:pt x="846" y="750"/>
                    <a:pt x="1159" y="1197"/>
                  </a:cubicBezTo>
                  <a:cubicBezTo>
                    <a:pt x="1165" y="1205"/>
                    <a:pt x="1173" y="1209"/>
                    <a:pt x="1181" y="1209"/>
                  </a:cubicBezTo>
                  <a:cubicBezTo>
                    <a:pt x="1186" y="1209"/>
                    <a:pt x="1190" y="1206"/>
                    <a:pt x="1196" y="1203"/>
                  </a:cubicBezTo>
                  <a:cubicBezTo>
                    <a:pt x="1208" y="1195"/>
                    <a:pt x="1210" y="1179"/>
                    <a:pt x="1202" y="1167"/>
                  </a:cubicBezTo>
                  <a:cubicBezTo>
                    <a:pt x="885" y="715"/>
                    <a:pt x="495" y="325"/>
                    <a:pt x="45" y="6"/>
                  </a:cubicBezTo>
                  <a:cubicBezTo>
                    <a:pt x="41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837675" y="3594075"/>
              <a:ext cx="17350" cy="38000"/>
            </a:xfrm>
            <a:custGeom>
              <a:rect b="b" l="l" r="r" t="t"/>
              <a:pathLst>
                <a:path extrusionOk="0" h="1520" w="694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8" y="40"/>
                  </a:cubicBezTo>
                  <a:cubicBezTo>
                    <a:pt x="290" y="495"/>
                    <a:pt x="502" y="986"/>
                    <a:pt x="639" y="1501"/>
                  </a:cubicBezTo>
                  <a:cubicBezTo>
                    <a:pt x="642" y="1513"/>
                    <a:pt x="653" y="1520"/>
                    <a:pt x="664" y="1520"/>
                  </a:cubicBezTo>
                  <a:lnTo>
                    <a:pt x="670" y="1520"/>
                  </a:lnTo>
                  <a:cubicBezTo>
                    <a:pt x="685" y="1516"/>
                    <a:pt x="693" y="1501"/>
                    <a:pt x="689" y="1487"/>
                  </a:cubicBezTo>
                  <a:cubicBezTo>
                    <a:pt x="551" y="968"/>
                    <a:pt x="337" y="472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776625" y="3556975"/>
              <a:ext cx="32625" cy="16325"/>
            </a:xfrm>
            <a:custGeom>
              <a:rect b="b" l="l" r="r" t="t"/>
              <a:pathLst>
                <a:path extrusionOk="0" h="653" w="1305">
                  <a:moveTo>
                    <a:pt x="29" y="0"/>
                  </a:moveTo>
                  <a:cubicBezTo>
                    <a:pt x="18" y="0"/>
                    <a:pt x="7" y="8"/>
                    <a:pt x="5" y="21"/>
                  </a:cubicBezTo>
                  <a:cubicBezTo>
                    <a:pt x="1" y="35"/>
                    <a:pt x="10" y="48"/>
                    <a:pt x="25" y="51"/>
                  </a:cubicBezTo>
                  <a:cubicBezTo>
                    <a:pt x="477" y="144"/>
                    <a:pt x="905" y="349"/>
                    <a:pt x="1258" y="645"/>
                  </a:cubicBezTo>
                  <a:cubicBezTo>
                    <a:pt x="1264" y="649"/>
                    <a:pt x="1269" y="652"/>
                    <a:pt x="1276" y="652"/>
                  </a:cubicBezTo>
                  <a:cubicBezTo>
                    <a:pt x="1283" y="652"/>
                    <a:pt x="1291" y="649"/>
                    <a:pt x="1295" y="643"/>
                  </a:cubicBezTo>
                  <a:cubicBezTo>
                    <a:pt x="1304" y="632"/>
                    <a:pt x="1303" y="616"/>
                    <a:pt x="1292" y="606"/>
                  </a:cubicBezTo>
                  <a:cubicBezTo>
                    <a:pt x="932" y="304"/>
                    <a:pt x="496" y="94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82550" y="3548825"/>
              <a:ext cx="42050" cy="14600"/>
            </a:xfrm>
            <a:custGeom>
              <a:rect b="b" l="l" r="r" t="t"/>
              <a:pathLst>
                <a:path extrusionOk="0" h="584" w="1682">
                  <a:moveTo>
                    <a:pt x="1653" y="1"/>
                  </a:moveTo>
                  <a:cubicBezTo>
                    <a:pt x="1652" y="1"/>
                    <a:pt x="1650" y="1"/>
                    <a:pt x="1649" y="1"/>
                  </a:cubicBezTo>
                  <a:cubicBezTo>
                    <a:pt x="1082" y="101"/>
                    <a:pt x="535" y="281"/>
                    <a:pt x="20" y="536"/>
                  </a:cubicBezTo>
                  <a:cubicBezTo>
                    <a:pt x="6" y="541"/>
                    <a:pt x="1" y="557"/>
                    <a:pt x="7" y="569"/>
                  </a:cubicBezTo>
                  <a:cubicBezTo>
                    <a:pt x="12" y="579"/>
                    <a:pt x="21" y="584"/>
                    <a:pt x="30" y="584"/>
                  </a:cubicBezTo>
                  <a:cubicBezTo>
                    <a:pt x="34" y="584"/>
                    <a:pt x="38" y="584"/>
                    <a:pt x="42" y="581"/>
                  </a:cubicBezTo>
                  <a:cubicBezTo>
                    <a:pt x="554" y="330"/>
                    <a:pt x="1097" y="151"/>
                    <a:pt x="1658" y="53"/>
                  </a:cubicBezTo>
                  <a:cubicBezTo>
                    <a:pt x="1672" y="50"/>
                    <a:pt x="1681" y="36"/>
                    <a:pt x="1678" y="22"/>
                  </a:cubicBezTo>
                  <a:cubicBezTo>
                    <a:pt x="1676" y="10"/>
                    <a:pt x="1665" y="1"/>
                    <a:pt x="16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706000" y="3569350"/>
              <a:ext cx="70825" cy="17025"/>
            </a:xfrm>
            <a:custGeom>
              <a:rect b="b" l="l" r="r" t="t"/>
              <a:pathLst>
                <a:path extrusionOk="0" h="681" w="2833">
                  <a:moveTo>
                    <a:pt x="23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977" y="113"/>
                    <a:pt x="1908" y="323"/>
                    <a:pt x="2793" y="679"/>
                  </a:cubicBezTo>
                  <a:cubicBezTo>
                    <a:pt x="2796" y="680"/>
                    <a:pt x="2800" y="680"/>
                    <a:pt x="2803" y="680"/>
                  </a:cubicBezTo>
                  <a:cubicBezTo>
                    <a:pt x="2814" y="680"/>
                    <a:pt x="2823" y="674"/>
                    <a:pt x="2827" y="664"/>
                  </a:cubicBezTo>
                  <a:cubicBezTo>
                    <a:pt x="2832" y="651"/>
                    <a:pt x="2826" y="636"/>
                    <a:pt x="2812" y="631"/>
                  </a:cubicBezTo>
                  <a:cubicBezTo>
                    <a:pt x="1923" y="273"/>
                    <a:pt x="985" y="60"/>
                    <a:pt x="29" y="1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785100" y="3590225"/>
              <a:ext cx="27650" cy="16575"/>
            </a:xfrm>
            <a:custGeom>
              <a:rect b="b" l="l" r="r" t="t"/>
              <a:pathLst>
                <a:path extrusionOk="0" h="663" w="1106">
                  <a:moveTo>
                    <a:pt x="30" y="1"/>
                  </a:moveTo>
                  <a:cubicBezTo>
                    <a:pt x="21" y="1"/>
                    <a:pt x="11" y="6"/>
                    <a:pt x="7" y="16"/>
                  </a:cubicBezTo>
                  <a:cubicBezTo>
                    <a:pt x="1" y="30"/>
                    <a:pt x="7" y="45"/>
                    <a:pt x="19" y="51"/>
                  </a:cubicBezTo>
                  <a:cubicBezTo>
                    <a:pt x="387" y="214"/>
                    <a:pt x="737" y="419"/>
                    <a:pt x="1059" y="657"/>
                  </a:cubicBezTo>
                  <a:cubicBezTo>
                    <a:pt x="1065" y="659"/>
                    <a:pt x="1070" y="662"/>
                    <a:pt x="1076" y="662"/>
                  </a:cubicBezTo>
                  <a:cubicBezTo>
                    <a:pt x="1082" y="662"/>
                    <a:pt x="1090" y="658"/>
                    <a:pt x="1096" y="651"/>
                  </a:cubicBezTo>
                  <a:cubicBezTo>
                    <a:pt x="1105" y="639"/>
                    <a:pt x="1102" y="623"/>
                    <a:pt x="1090" y="615"/>
                  </a:cubicBezTo>
                  <a:cubicBezTo>
                    <a:pt x="765" y="374"/>
                    <a:pt x="411" y="170"/>
                    <a:pt x="41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759875" y="3593350"/>
              <a:ext cx="89925" cy="60250"/>
            </a:xfrm>
            <a:custGeom>
              <a:rect b="b" l="l" r="r" t="t"/>
              <a:pathLst>
                <a:path extrusionOk="0" h="2410" w="3597">
                  <a:moveTo>
                    <a:pt x="29" y="1"/>
                  </a:moveTo>
                  <a:cubicBezTo>
                    <a:pt x="17" y="1"/>
                    <a:pt x="7" y="8"/>
                    <a:pt x="3" y="19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1409" y="432"/>
                    <a:pt x="2660" y="1266"/>
                    <a:pt x="3547" y="2400"/>
                  </a:cubicBezTo>
                  <a:cubicBezTo>
                    <a:pt x="3552" y="2406"/>
                    <a:pt x="3559" y="2410"/>
                    <a:pt x="3567" y="2410"/>
                  </a:cubicBezTo>
                  <a:cubicBezTo>
                    <a:pt x="3572" y="2410"/>
                    <a:pt x="3579" y="2408"/>
                    <a:pt x="3583" y="2404"/>
                  </a:cubicBezTo>
                  <a:cubicBezTo>
                    <a:pt x="3594" y="2395"/>
                    <a:pt x="3597" y="2379"/>
                    <a:pt x="3587" y="2368"/>
                  </a:cubicBezTo>
                  <a:cubicBezTo>
                    <a:pt x="2695" y="1226"/>
                    <a:pt x="1433" y="385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682075" y="3585925"/>
              <a:ext cx="75675" cy="59575"/>
            </a:xfrm>
            <a:custGeom>
              <a:rect b="b" l="l" r="r" t="t"/>
              <a:pathLst>
                <a:path extrusionOk="0" h="2383" w="3027">
                  <a:moveTo>
                    <a:pt x="30" y="1"/>
                  </a:moveTo>
                  <a:cubicBezTo>
                    <a:pt x="25" y="1"/>
                    <a:pt x="19" y="2"/>
                    <a:pt x="14" y="5"/>
                  </a:cubicBezTo>
                  <a:cubicBezTo>
                    <a:pt x="4" y="13"/>
                    <a:pt x="1" y="30"/>
                    <a:pt x="9" y="42"/>
                  </a:cubicBezTo>
                  <a:cubicBezTo>
                    <a:pt x="770" y="1078"/>
                    <a:pt x="1800" y="1886"/>
                    <a:pt x="2988" y="2380"/>
                  </a:cubicBezTo>
                  <a:cubicBezTo>
                    <a:pt x="2990" y="2381"/>
                    <a:pt x="2994" y="2383"/>
                    <a:pt x="2997" y="2383"/>
                  </a:cubicBezTo>
                  <a:cubicBezTo>
                    <a:pt x="3008" y="2383"/>
                    <a:pt x="3017" y="2376"/>
                    <a:pt x="3021" y="2366"/>
                  </a:cubicBezTo>
                  <a:cubicBezTo>
                    <a:pt x="3027" y="2353"/>
                    <a:pt x="3020" y="2338"/>
                    <a:pt x="3008" y="2333"/>
                  </a:cubicBezTo>
                  <a:cubicBezTo>
                    <a:pt x="1828" y="1843"/>
                    <a:pt x="807" y="1040"/>
                    <a:pt x="51" y="11"/>
                  </a:cubicBezTo>
                  <a:cubicBezTo>
                    <a:pt x="46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767625" y="3648825"/>
              <a:ext cx="40950" cy="13400"/>
            </a:xfrm>
            <a:custGeom>
              <a:rect b="b" l="l" r="r" t="t"/>
              <a:pathLst>
                <a:path extrusionOk="0" h="536" w="1638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8"/>
                    <a:pt x="7" y="44"/>
                    <a:pt x="19" y="50"/>
                  </a:cubicBezTo>
                  <a:cubicBezTo>
                    <a:pt x="526" y="274"/>
                    <a:pt x="1059" y="437"/>
                    <a:pt x="1605" y="535"/>
                  </a:cubicBezTo>
                  <a:lnTo>
                    <a:pt x="1609" y="535"/>
                  </a:lnTo>
                  <a:cubicBezTo>
                    <a:pt x="1621" y="535"/>
                    <a:pt x="1632" y="527"/>
                    <a:pt x="1635" y="514"/>
                  </a:cubicBezTo>
                  <a:cubicBezTo>
                    <a:pt x="1637" y="500"/>
                    <a:pt x="1628" y="487"/>
                    <a:pt x="1613" y="484"/>
                  </a:cubicBezTo>
                  <a:cubicBezTo>
                    <a:pt x="1072" y="387"/>
                    <a:pt x="544" y="224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721775" y="3636975"/>
              <a:ext cx="54975" cy="26450"/>
            </a:xfrm>
            <a:custGeom>
              <a:rect b="b" l="l" r="r" t="t"/>
              <a:pathLst>
                <a:path extrusionOk="0" h="1058" w="2199">
                  <a:moveTo>
                    <a:pt x="30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1"/>
                    <a:pt x="15" y="49"/>
                  </a:cubicBezTo>
                  <a:cubicBezTo>
                    <a:pt x="672" y="502"/>
                    <a:pt x="1394" y="841"/>
                    <a:pt x="2164" y="1058"/>
                  </a:cubicBezTo>
                  <a:lnTo>
                    <a:pt x="2170" y="1058"/>
                  </a:lnTo>
                  <a:cubicBezTo>
                    <a:pt x="2181" y="1058"/>
                    <a:pt x="2192" y="1051"/>
                    <a:pt x="2195" y="1039"/>
                  </a:cubicBezTo>
                  <a:cubicBezTo>
                    <a:pt x="2199" y="1025"/>
                    <a:pt x="2191" y="1011"/>
                    <a:pt x="2177" y="1008"/>
                  </a:cubicBezTo>
                  <a:cubicBezTo>
                    <a:pt x="1414" y="793"/>
                    <a:pt x="696" y="456"/>
                    <a:pt x="45" y="6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809625" y="3670550"/>
              <a:ext cx="20275" cy="5025"/>
            </a:xfrm>
            <a:custGeom>
              <a:rect b="b" l="l" r="r" t="t"/>
              <a:pathLst>
                <a:path extrusionOk="0" h="201" w="811">
                  <a:moveTo>
                    <a:pt x="29" y="1"/>
                  </a:moveTo>
                  <a:cubicBezTo>
                    <a:pt x="18" y="1"/>
                    <a:pt x="9" y="7"/>
                    <a:pt x="4" y="17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265" y="142"/>
                    <a:pt x="522" y="192"/>
                    <a:pt x="783" y="200"/>
                  </a:cubicBezTo>
                  <a:lnTo>
                    <a:pt x="785" y="200"/>
                  </a:lnTo>
                  <a:cubicBezTo>
                    <a:pt x="798" y="200"/>
                    <a:pt x="810" y="190"/>
                    <a:pt x="810" y="175"/>
                  </a:cubicBezTo>
                  <a:cubicBezTo>
                    <a:pt x="810" y="161"/>
                    <a:pt x="800" y="149"/>
                    <a:pt x="785" y="149"/>
                  </a:cubicBezTo>
                  <a:cubicBezTo>
                    <a:pt x="529" y="141"/>
                    <a:pt x="278" y="93"/>
                    <a:pt x="38" y="3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695800" y="3584050"/>
              <a:ext cx="113100" cy="62025"/>
            </a:xfrm>
            <a:custGeom>
              <a:rect b="b" l="l" r="r" t="t"/>
              <a:pathLst>
                <a:path extrusionOk="0" h="2481" w="4524">
                  <a:moveTo>
                    <a:pt x="31" y="0"/>
                  </a:moveTo>
                  <a:cubicBezTo>
                    <a:pt x="23" y="0"/>
                    <a:pt x="14" y="4"/>
                    <a:pt x="9" y="12"/>
                  </a:cubicBezTo>
                  <a:cubicBezTo>
                    <a:pt x="1" y="24"/>
                    <a:pt x="5" y="40"/>
                    <a:pt x="17" y="48"/>
                  </a:cubicBezTo>
                  <a:cubicBezTo>
                    <a:pt x="1431" y="979"/>
                    <a:pt x="2934" y="1796"/>
                    <a:pt x="4483" y="2478"/>
                  </a:cubicBezTo>
                  <a:cubicBezTo>
                    <a:pt x="4487" y="2479"/>
                    <a:pt x="4490" y="2480"/>
                    <a:pt x="4494" y="2480"/>
                  </a:cubicBezTo>
                  <a:cubicBezTo>
                    <a:pt x="4504" y="2480"/>
                    <a:pt x="4513" y="2474"/>
                    <a:pt x="4518" y="2464"/>
                  </a:cubicBezTo>
                  <a:cubicBezTo>
                    <a:pt x="4524" y="2451"/>
                    <a:pt x="4517" y="2436"/>
                    <a:pt x="4505" y="2431"/>
                  </a:cubicBezTo>
                  <a:cubicBezTo>
                    <a:pt x="2958" y="1750"/>
                    <a:pt x="1458" y="933"/>
                    <a:pt x="45" y="4"/>
                  </a:cubicBezTo>
                  <a:cubicBezTo>
                    <a:pt x="41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486675" y="3573050"/>
              <a:ext cx="175400" cy="175500"/>
            </a:xfrm>
            <a:custGeom>
              <a:rect b="b" l="l" r="r" t="t"/>
              <a:pathLst>
                <a:path extrusionOk="0" h="7020" w="7016">
                  <a:moveTo>
                    <a:pt x="2831" y="1"/>
                  </a:moveTo>
                  <a:cubicBezTo>
                    <a:pt x="2701" y="1"/>
                    <a:pt x="2572" y="8"/>
                    <a:pt x="2444" y="23"/>
                  </a:cubicBezTo>
                  <a:cubicBezTo>
                    <a:pt x="2024" y="70"/>
                    <a:pt x="1600" y="366"/>
                    <a:pt x="1306" y="668"/>
                  </a:cubicBezTo>
                  <a:cubicBezTo>
                    <a:pt x="313" y="1692"/>
                    <a:pt x="1" y="3344"/>
                    <a:pt x="528" y="4669"/>
                  </a:cubicBezTo>
                  <a:cubicBezTo>
                    <a:pt x="1054" y="5996"/>
                    <a:pt x="2401" y="6954"/>
                    <a:pt x="3825" y="7017"/>
                  </a:cubicBezTo>
                  <a:cubicBezTo>
                    <a:pt x="3861" y="7019"/>
                    <a:pt x="3896" y="7019"/>
                    <a:pt x="3932" y="7019"/>
                  </a:cubicBezTo>
                  <a:cubicBezTo>
                    <a:pt x="4502" y="7019"/>
                    <a:pt x="5118" y="6816"/>
                    <a:pt x="5504" y="6405"/>
                  </a:cubicBezTo>
                  <a:cubicBezTo>
                    <a:pt x="6556" y="5281"/>
                    <a:pt x="7015" y="3484"/>
                    <a:pt x="6325" y="2108"/>
                  </a:cubicBezTo>
                  <a:cubicBezTo>
                    <a:pt x="5693" y="848"/>
                    <a:pt x="4245" y="1"/>
                    <a:pt x="2831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485200" y="3571750"/>
              <a:ext cx="177200" cy="178075"/>
            </a:xfrm>
            <a:custGeom>
              <a:rect b="b" l="l" r="r" t="t"/>
              <a:pathLst>
                <a:path extrusionOk="0" h="7123" w="7088">
                  <a:moveTo>
                    <a:pt x="2885" y="105"/>
                  </a:moveTo>
                  <a:cubicBezTo>
                    <a:pt x="4284" y="105"/>
                    <a:pt x="5720" y="951"/>
                    <a:pt x="6338" y="2184"/>
                  </a:cubicBezTo>
                  <a:cubicBezTo>
                    <a:pt x="6976" y="3455"/>
                    <a:pt x="6634" y="5238"/>
                    <a:pt x="5526" y="6420"/>
                  </a:cubicBezTo>
                  <a:cubicBezTo>
                    <a:pt x="5175" y="6795"/>
                    <a:pt x="4595" y="7019"/>
                    <a:pt x="3994" y="7019"/>
                  </a:cubicBezTo>
                  <a:cubicBezTo>
                    <a:pt x="3958" y="7019"/>
                    <a:pt x="3923" y="7018"/>
                    <a:pt x="3887" y="7016"/>
                  </a:cubicBezTo>
                  <a:cubicBezTo>
                    <a:pt x="2489" y="6955"/>
                    <a:pt x="1152" y="6003"/>
                    <a:pt x="635" y="4703"/>
                  </a:cubicBezTo>
                  <a:cubicBezTo>
                    <a:pt x="111" y="3384"/>
                    <a:pt x="427" y="1762"/>
                    <a:pt x="1402" y="757"/>
                  </a:cubicBezTo>
                  <a:cubicBezTo>
                    <a:pt x="1748" y="400"/>
                    <a:pt x="2161" y="165"/>
                    <a:pt x="2508" y="126"/>
                  </a:cubicBezTo>
                  <a:cubicBezTo>
                    <a:pt x="2633" y="112"/>
                    <a:pt x="2759" y="105"/>
                    <a:pt x="2885" y="105"/>
                  </a:cubicBezTo>
                  <a:close/>
                  <a:moveTo>
                    <a:pt x="2883" y="1"/>
                  </a:moveTo>
                  <a:cubicBezTo>
                    <a:pt x="2754" y="1"/>
                    <a:pt x="2625" y="8"/>
                    <a:pt x="2497" y="22"/>
                  </a:cubicBezTo>
                  <a:cubicBezTo>
                    <a:pt x="1963" y="83"/>
                    <a:pt x="1502" y="505"/>
                    <a:pt x="1328" y="684"/>
                  </a:cubicBezTo>
                  <a:cubicBezTo>
                    <a:pt x="325" y="1717"/>
                    <a:pt x="0" y="3385"/>
                    <a:pt x="539" y="4742"/>
                  </a:cubicBezTo>
                  <a:cubicBezTo>
                    <a:pt x="1070" y="6079"/>
                    <a:pt x="2445" y="7057"/>
                    <a:pt x="3882" y="7120"/>
                  </a:cubicBezTo>
                  <a:cubicBezTo>
                    <a:pt x="3919" y="7123"/>
                    <a:pt x="3956" y="7123"/>
                    <a:pt x="3993" y="7123"/>
                  </a:cubicBezTo>
                  <a:cubicBezTo>
                    <a:pt x="4623" y="7123"/>
                    <a:pt x="5231" y="6886"/>
                    <a:pt x="5601" y="6492"/>
                  </a:cubicBezTo>
                  <a:cubicBezTo>
                    <a:pt x="6739" y="5278"/>
                    <a:pt x="7088" y="3447"/>
                    <a:pt x="6431" y="2137"/>
                  </a:cubicBezTo>
                  <a:cubicBezTo>
                    <a:pt x="5795" y="871"/>
                    <a:pt x="4318" y="1"/>
                    <a:pt x="28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514300" y="3674050"/>
              <a:ext cx="58575" cy="58300"/>
            </a:xfrm>
            <a:custGeom>
              <a:rect b="b" l="l" r="r" t="t"/>
              <a:pathLst>
                <a:path extrusionOk="0" h="2332" w="2343">
                  <a:moveTo>
                    <a:pt x="28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3" y="33"/>
                  </a:cubicBezTo>
                  <a:cubicBezTo>
                    <a:pt x="308" y="1127"/>
                    <a:pt x="1212" y="2028"/>
                    <a:pt x="2307" y="2330"/>
                  </a:cubicBezTo>
                  <a:cubicBezTo>
                    <a:pt x="2309" y="2331"/>
                    <a:pt x="2311" y="2331"/>
                    <a:pt x="2314" y="2331"/>
                  </a:cubicBezTo>
                  <a:cubicBezTo>
                    <a:pt x="2325" y="2331"/>
                    <a:pt x="2336" y="2324"/>
                    <a:pt x="2338" y="2312"/>
                  </a:cubicBezTo>
                  <a:cubicBezTo>
                    <a:pt x="2342" y="2299"/>
                    <a:pt x="2334" y="2284"/>
                    <a:pt x="2321" y="2280"/>
                  </a:cubicBezTo>
                  <a:cubicBezTo>
                    <a:pt x="1243" y="1983"/>
                    <a:pt x="353" y="1096"/>
                    <a:pt x="54" y="19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503450" y="3654175"/>
              <a:ext cx="31325" cy="65850"/>
            </a:xfrm>
            <a:custGeom>
              <a:rect b="b" l="l" r="r" t="t"/>
              <a:pathLst>
                <a:path extrusionOk="0" h="2634" w="1253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cubicBezTo>
                    <a:pt x="37" y="1014"/>
                    <a:pt x="476" y="1961"/>
                    <a:pt x="1205" y="2626"/>
                  </a:cubicBezTo>
                  <a:cubicBezTo>
                    <a:pt x="1210" y="2631"/>
                    <a:pt x="1217" y="2632"/>
                    <a:pt x="1222" y="2632"/>
                  </a:cubicBezTo>
                  <a:lnTo>
                    <a:pt x="1222" y="2634"/>
                  </a:lnTo>
                  <a:cubicBezTo>
                    <a:pt x="1231" y="2634"/>
                    <a:pt x="1237" y="2630"/>
                    <a:pt x="1243" y="2624"/>
                  </a:cubicBezTo>
                  <a:cubicBezTo>
                    <a:pt x="1252" y="2614"/>
                    <a:pt x="1251" y="2597"/>
                    <a:pt x="1240" y="2588"/>
                  </a:cubicBezTo>
                  <a:cubicBezTo>
                    <a:pt x="522" y="1933"/>
                    <a:pt x="88" y="999"/>
                    <a:pt x="53" y="27"/>
                  </a:cubicBezTo>
                  <a:cubicBezTo>
                    <a:pt x="52" y="12"/>
                    <a:pt x="43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580075" y="3733075"/>
              <a:ext cx="8075" cy="2600"/>
            </a:xfrm>
            <a:custGeom>
              <a:rect b="b" l="l" r="r" t="t"/>
              <a:pathLst>
                <a:path extrusionOk="0" h="104" w="323">
                  <a:moveTo>
                    <a:pt x="27" y="0"/>
                  </a:moveTo>
                  <a:cubicBezTo>
                    <a:pt x="16" y="0"/>
                    <a:pt x="6" y="10"/>
                    <a:pt x="3" y="21"/>
                  </a:cubicBezTo>
                  <a:cubicBezTo>
                    <a:pt x="1" y="36"/>
                    <a:pt x="10" y="48"/>
                    <a:pt x="23" y="51"/>
                  </a:cubicBezTo>
                  <a:lnTo>
                    <a:pt x="290" y="103"/>
                  </a:lnTo>
                  <a:lnTo>
                    <a:pt x="294" y="103"/>
                  </a:lnTo>
                  <a:cubicBezTo>
                    <a:pt x="307" y="103"/>
                    <a:pt x="318" y="95"/>
                    <a:pt x="319" y="82"/>
                  </a:cubicBezTo>
                  <a:cubicBezTo>
                    <a:pt x="322" y="68"/>
                    <a:pt x="314" y="55"/>
                    <a:pt x="299" y="52"/>
                  </a:cubicBezTo>
                  <a:lnTo>
                    <a:pt x="33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512775" y="3630675"/>
              <a:ext cx="20575" cy="64025"/>
            </a:xfrm>
            <a:custGeom>
              <a:rect b="b" l="l" r="r" t="t"/>
              <a:pathLst>
                <a:path extrusionOk="0" h="2561" w="823">
                  <a:moveTo>
                    <a:pt x="114" y="0"/>
                  </a:moveTo>
                  <a:cubicBezTo>
                    <a:pt x="101" y="0"/>
                    <a:pt x="92" y="10"/>
                    <a:pt x="91" y="23"/>
                  </a:cubicBezTo>
                  <a:cubicBezTo>
                    <a:pt x="1" y="909"/>
                    <a:pt x="248" y="1830"/>
                    <a:pt x="773" y="2550"/>
                  </a:cubicBezTo>
                  <a:cubicBezTo>
                    <a:pt x="778" y="2557"/>
                    <a:pt x="785" y="2561"/>
                    <a:pt x="793" y="2561"/>
                  </a:cubicBezTo>
                  <a:cubicBezTo>
                    <a:pt x="798" y="2561"/>
                    <a:pt x="804" y="2559"/>
                    <a:pt x="808" y="2555"/>
                  </a:cubicBezTo>
                  <a:cubicBezTo>
                    <a:pt x="820" y="2547"/>
                    <a:pt x="823" y="2531"/>
                    <a:pt x="814" y="2519"/>
                  </a:cubicBezTo>
                  <a:cubicBezTo>
                    <a:pt x="298" y="1810"/>
                    <a:pt x="53" y="902"/>
                    <a:pt x="143" y="29"/>
                  </a:cubicBezTo>
                  <a:cubicBezTo>
                    <a:pt x="145" y="14"/>
                    <a:pt x="134" y="2"/>
                    <a:pt x="119" y="1"/>
                  </a:cubicBezTo>
                  <a:cubicBezTo>
                    <a:pt x="117" y="0"/>
                    <a:pt x="116" y="0"/>
                    <a:pt x="11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507000" y="3606225"/>
              <a:ext cx="11475" cy="41925"/>
            </a:xfrm>
            <a:custGeom>
              <a:rect b="b" l="l" r="r" t="t"/>
              <a:pathLst>
                <a:path extrusionOk="0" h="1677" w="459">
                  <a:moveTo>
                    <a:pt x="429" y="1"/>
                  </a:moveTo>
                  <a:cubicBezTo>
                    <a:pt x="420" y="1"/>
                    <a:pt x="411" y="6"/>
                    <a:pt x="406" y="14"/>
                  </a:cubicBezTo>
                  <a:cubicBezTo>
                    <a:pt x="129" y="506"/>
                    <a:pt x="0" y="1089"/>
                    <a:pt x="41" y="1653"/>
                  </a:cubicBezTo>
                  <a:cubicBezTo>
                    <a:pt x="42" y="1666"/>
                    <a:pt x="53" y="1677"/>
                    <a:pt x="66" y="1677"/>
                  </a:cubicBezTo>
                  <a:lnTo>
                    <a:pt x="67" y="1677"/>
                  </a:lnTo>
                  <a:cubicBezTo>
                    <a:pt x="82" y="1675"/>
                    <a:pt x="93" y="1663"/>
                    <a:pt x="92" y="1649"/>
                  </a:cubicBezTo>
                  <a:cubicBezTo>
                    <a:pt x="53" y="1096"/>
                    <a:pt x="179" y="524"/>
                    <a:pt x="451" y="40"/>
                  </a:cubicBezTo>
                  <a:cubicBezTo>
                    <a:pt x="459" y="27"/>
                    <a:pt x="454" y="11"/>
                    <a:pt x="441" y="5"/>
                  </a:cubicBezTo>
                  <a:cubicBezTo>
                    <a:pt x="437" y="2"/>
                    <a:pt x="433" y="1"/>
                    <a:pt x="4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516350" y="3600500"/>
              <a:ext cx="10550" cy="21500"/>
            </a:xfrm>
            <a:custGeom>
              <a:rect b="b" l="l" r="r" t="t"/>
              <a:pathLst>
                <a:path extrusionOk="0" h="860" w="422">
                  <a:moveTo>
                    <a:pt x="392" y="0"/>
                  </a:moveTo>
                  <a:cubicBezTo>
                    <a:pt x="384" y="0"/>
                    <a:pt x="376" y="4"/>
                    <a:pt x="371" y="10"/>
                  </a:cubicBezTo>
                  <a:cubicBezTo>
                    <a:pt x="193" y="252"/>
                    <a:pt x="65" y="535"/>
                    <a:pt x="3" y="828"/>
                  </a:cubicBezTo>
                  <a:cubicBezTo>
                    <a:pt x="0" y="843"/>
                    <a:pt x="10" y="856"/>
                    <a:pt x="23" y="859"/>
                  </a:cubicBezTo>
                  <a:lnTo>
                    <a:pt x="28" y="859"/>
                  </a:lnTo>
                  <a:cubicBezTo>
                    <a:pt x="41" y="859"/>
                    <a:pt x="51" y="851"/>
                    <a:pt x="54" y="839"/>
                  </a:cubicBezTo>
                  <a:cubicBezTo>
                    <a:pt x="115" y="552"/>
                    <a:pt x="238" y="277"/>
                    <a:pt x="413" y="41"/>
                  </a:cubicBezTo>
                  <a:cubicBezTo>
                    <a:pt x="421" y="30"/>
                    <a:pt x="419" y="14"/>
                    <a:pt x="408" y="5"/>
                  </a:cubicBezTo>
                  <a:cubicBezTo>
                    <a:pt x="403" y="2"/>
                    <a:pt x="398" y="0"/>
                    <a:pt x="39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537900" y="3722775"/>
              <a:ext cx="18600" cy="10875"/>
            </a:xfrm>
            <a:custGeom>
              <a:rect b="b" l="l" r="r" t="t"/>
              <a:pathLst>
                <a:path extrusionOk="0" h="435" w="744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4" y="49"/>
                  </a:cubicBezTo>
                  <a:cubicBezTo>
                    <a:pt x="231" y="199"/>
                    <a:pt x="462" y="328"/>
                    <a:pt x="704" y="432"/>
                  </a:cubicBezTo>
                  <a:cubicBezTo>
                    <a:pt x="707" y="433"/>
                    <a:pt x="711" y="435"/>
                    <a:pt x="714" y="435"/>
                  </a:cubicBezTo>
                  <a:cubicBezTo>
                    <a:pt x="724" y="435"/>
                    <a:pt x="734" y="428"/>
                    <a:pt x="738" y="418"/>
                  </a:cubicBezTo>
                  <a:cubicBezTo>
                    <a:pt x="743" y="405"/>
                    <a:pt x="738" y="390"/>
                    <a:pt x="724" y="385"/>
                  </a:cubicBezTo>
                  <a:cubicBezTo>
                    <a:pt x="486" y="283"/>
                    <a:pt x="257" y="155"/>
                    <a:pt x="45" y="5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537250" y="3700450"/>
              <a:ext cx="15900" cy="13125"/>
            </a:xfrm>
            <a:custGeom>
              <a:rect b="b" l="l" r="r" t="t"/>
              <a:pathLst>
                <a:path extrusionOk="0" h="525" w="636">
                  <a:moveTo>
                    <a:pt x="30" y="0"/>
                  </a:moveTo>
                  <a:cubicBezTo>
                    <a:pt x="24" y="0"/>
                    <a:pt x="18" y="2"/>
                    <a:pt x="13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177" y="234"/>
                    <a:pt x="374" y="395"/>
                    <a:pt x="594" y="520"/>
                  </a:cubicBezTo>
                  <a:cubicBezTo>
                    <a:pt x="598" y="523"/>
                    <a:pt x="602" y="524"/>
                    <a:pt x="606" y="524"/>
                  </a:cubicBezTo>
                  <a:cubicBezTo>
                    <a:pt x="616" y="524"/>
                    <a:pt x="624" y="519"/>
                    <a:pt x="629" y="511"/>
                  </a:cubicBezTo>
                  <a:cubicBezTo>
                    <a:pt x="636" y="499"/>
                    <a:pt x="632" y="483"/>
                    <a:pt x="620" y="476"/>
                  </a:cubicBezTo>
                  <a:cubicBezTo>
                    <a:pt x="405" y="354"/>
                    <a:pt x="212" y="196"/>
                    <a:pt x="49" y="9"/>
                  </a:cubicBez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527600" y="3668375"/>
              <a:ext cx="19575" cy="30275"/>
            </a:xfrm>
            <a:custGeom>
              <a:rect b="b" l="l" r="r" t="t"/>
              <a:pathLst>
                <a:path extrusionOk="0" h="1211" w="783">
                  <a:moveTo>
                    <a:pt x="32" y="0"/>
                  </a:moveTo>
                  <a:cubicBezTo>
                    <a:pt x="29" y="0"/>
                    <a:pt x="26" y="1"/>
                    <a:pt x="22" y="2"/>
                  </a:cubicBezTo>
                  <a:cubicBezTo>
                    <a:pt x="9" y="7"/>
                    <a:pt x="1" y="22"/>
                    <a:pt x="6" y="36"/>
                  </a:cubicBezTo>
                  <a:cubicBezTo>
                    <a:pt x="164" y="468"/>
                    <a:pt x="417" y="871"/>
                    <a:pt x="735" y="1203"/>
                  </a:cubicBezTo>
                  <a:cubicBezTo>
                    <a:pt x="741" y="1207"/>
                    <a:pt x="748" y="1210"/>
                    <a:pt x="754" y="1210"/>
                  </a:cubicBezTo>
                  <a:cubicBezTo>
                    <a:pt x="761" y="1210"/>
                    <a:pt x="768" y="1209"/>
                    <a:pt x="773" y="1203"/>
                  </a:cubicBezTo>
                  <a:cubicBezTo>
                    <a:pt x="782" y="1194"/>
                    <a:pt x="782" y="1177"/>
                    <a:pt x="773" y="1167"/>
                  </a:cubicBezTo>
                  <a:cubicBezTo>
                    <a:pt x="458" y="840"/>
                    <a:pt x="211" y="443"/>
                    <a:pt x="55" y="17"/>
                  </a:cubicBezTo>
                  <a:cubicBezTo>
                    <a:pt x="52" y="7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519000" y="3618400"/>
              <a:ext cx="6825" cy="42600"/>
            </a:xfrm>
            <a:custGeom>
              <a:rect b="b" l="l" r="r" t="t"/>
              <a:pathLst>
                <a:path extrusionOk="0" h="1704" w="273">
                  <a:moveTo>
                    <a:pt x="179" y="0"/>
                  </a:moveTo>
                  <a:cubicBezTo>
                    <a:pt x="169" y="0"/>
                    <a:pt x="158" y="9"/>
                    <a:pt x="155" y="19"/>
                  </a:cubicBezTo>
                  <a:cubicBezTo>
                    <a:pt x="0" y="563"/>
                    <a:pt x="23" y="1156"/>
                    <a:pt x="220" y="1688"/>
                  </a:cubicBezTo>
                  <a:cubicBezTo>
                    <a:pt x="222" y="1697"/>
                    <a:pt x="233" y="1704"/>
                    <a:pt x="244" y="1704"/>
                  </a:cubicBezTo>
                  <a:cubicBezTo>
                    <a:pt x="247" y="1704"/>
                    <a:pt x="249" y="1704"/>
                    <a:pt x="252" y="1702"/>
                  </a:cubicBezTo>
                  <a:cubicBezTo>
                    <a:pt x="265" y="1697"/>
                    <a:pt x="272" y="1682"/>
                    <a:pt x="268" y="1669"/>
                  </a:cubicBezTo>
                  <a:cubicBezTo>
                    <a:pt x="76" y="1148"/>
                    <a:pt x="53" y="567"/>
                    <a:pt x="205" y="33"/>
                  </a:cubicBezTo>
                  <a:cubicBezTo>
                    <a:pt x="209" y="19"/>
                    <a:pt x="201" y="5"/>
                    <a:pt x="187" y="2"/>
                  </a:cubicBezTo>
                  <a:cubicBezTo>
                    <a:pt x="185" y="1"/>
                    <a:pt x="182" y="0"/>
                    <a:pt x="1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611600" y="3598950"/>
              <a:ext cx="35325" cy="66975"/>
            </a:xfrm>
            <a:custGeom>
              <a:rect b="b" l="l" r="r" t="t"/>
              <a:pathLst>
                <a:path extrusionOk="0" h="2679" w="1413">
                  <a:moveTo>
                    <a:pt x="29" y="0"/>
                  </a:moveTo>
                  <a:cubicBezTo>
                    <a:pt x="21" y="0"/>
                    <a:pt x="13" y="4"/>
                    <a:pt x="8" y="10"/>
                  </a:cubicBezTo>
                  <a:cubicBezTo>
                    <a:pt x="0" y="22"/>
                    <a:pt x="3" y="39"/>
                    <a:pt x="15" y="47"/>
                  </a:cubicBezTo>
                  <a:cubicBezTo>
                    <a:pt x="844" y="637"/>
                    <a:pt x="1360" y="1636"/>
                    <a:pt x="1362" y="2653"/>
                  </a:cubicBezTo>
                  <a:cubicBezTo>
                    <a:pt x="1362" y="2667"/>
                    <a:pt x="1374" y="2678"/>
                    <a:pt x="1387" y="2678"/>
                  </a:cubicBezTo>
                  <a:cubicBezTo>
                    <a:pt x="1402" y="2678"/>
                    <a:pt x="1413" y="2667"/>
                    <a:pt x="1413" y="2653"/>
                  </a:cubicBezTo>
                  <a:cubicBezTo>
                    <a:pt x="1411" y="1618"/>
                    <a:pt x="887" y="604"/>
                    <a:pt x="45" y="5"/>
                  </a:cubicBezTo>
                  <a:cubicBezTo>
                    <a:pt x="40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624900" y="3620475"/>
              <a:ext cx="19300" cy="66625"/>
            </a:xfrm>
            <a:custGeom>
              <a:rect b="b" l="l" r="r" t="t"/>
              <a:pathLst>
                <a:path extrusionOk="0" h="2665" w="772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28" y="783"/>
                    <a:pt x="718" y="1751"/>
                    <a:pt x="515" y="2632"/>
                  </a:cubicBezTo>
                  <a:cubicBezTo>
                    <a:pt x="512" y="2646"/>
                    <a:pt x="520" y="2661"/>
                    <a:pt x="535" y="2663"/>
                  </a:cubicBezTo>
                  <a:cubicBezTo>
                    <a:pt x="536" y="2663"/>
                    <a:pt x="538" y="2665"/>
                    <a:pt x="540" y="2665"/>
                  </a:cubicBezTo>
                  <a:lnTo>
                    <a:pt x="540" y="2663"/>
                  </a:lnTo>
                  <a:cubicBezTo>
                    <a:pt x="552" y="2663"/>
                    <a:pt x="562" y="2655"/>
                    <a:pt x="566" y="2643"/>
                  </a:cubicBezTo>
                  <a:cubicBezTo>
                    <a:pt x="772" y="1749"/>
                    <a:pt x="579" y="764"/>
                    <a:pt x="52" y="12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635425" y="3671100"/>
              <a:ext cx="11475" cy="36825"/>
            </a:xfrm>
            <a:custGeom>
              <a:rect b="b" l="l" r="r" t="t"/>
              <a:pathLst>
                <a:path extrusionOk="0" h="1473" w="459">
                  <a:moveTo>
                    <a:pt x="431" y="1"/>
                  </a:moveTo>
                  <a:cubicBezTo>
                    <a:pt x="418" y="1"/>
                    <a:pt x="406" y="13"/>
                    <a:pt x="406" y="26"/>
                  </a:cubicBezTo>
                  <a:cubicBezTo>
                    <a:pt x="386" y="517"/>
                    <a:pt x="249" y="1004"/>
                    <a:pt x="8" y="1433"/>
                  </a:cubicBezTo>
                  <a:cubicBezTo>
                    <a:pt x="1" y="1446"/>
                    <a:pt x="6" y="1462"/>
                    <a:pt x="18" y="1468"/>
                  </a:cubicBezTo>
                  <a:cubicBezTo>
                    <a:pt x="22" y="1471"/>
                    <a:pt x="27" y="1472"/>
                    <a:pt x="31" y="1472"/>
                  </a:cubicBezTo>
                  <a:cubicBezTo>
                    <a:pt x="40" y="1472"/>
                    <a:pt x="49" y="1467"/>
                    <a:pt x="53" y="1459"/>
                  </a:cubicBezTo>
                  <a:cubicBezTo>
                    <a:pt x="297" y="1022"/>
                    <a:pt x="437" y="528"/>
                    <a:pt x="457" y="29"/>
                  </a:cubicBezTo>
                  <a:cubicBezTo>
                    <a:pt x="458" y="14"/>
                    <a:pt x="448" y="2"/>
                    <a:pt x="4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28150" y="3712300"/>
              <a:ext cx="5875" cy="9150"/>
            </a:xfrm>
            <a:custGeom>
              <a:rect b="b" l="l" r="r" t="t"/>
              <a:pathLst>
                <a:path extrusionOk="0" h="366" w="235">
                  <a:moveTo>
                    <a:pt x="204" y="0"/>
                  </a:moveTo>
                  <a:cubicBezTo>
                    <a:pt x="194" y="0"/>
                    <a:pt x="185" y="7"/>
                    <a:pt x="182" y="17"/>
                  </a:cubicBezTo>
                  <a:cubicBezTo>
                    <a:pt x="140" y="127"/>
                    <a:pt x="82" y="229"/>
                    <a:pt x="9" y="322"/>
                  </a:cubicBezTo>
                  <a:cubicBezTo>
                    <a:pt x="0" y="334"/>
                    <a:pt x="1" y="350"/>
                    <a:pt x="13" y="359"/>
                  </a:cubicBezTo>
                  <a:cubicBezTo>
                    <a:pt x="18" y="363"/>
                    <a:pt x="23" y="365"/>
                    <a:pt x="30" y="365"/>
                  </a:cubicBezTo>
                  <a:cubicBezTo>
                    <a:pt x="36" y="365"/>
                    <a:pt x="44" y="361"/>
                    <a:pt x="50" y="355"/>
                  </a:cubicBezTo>
                  <a:cubicBezTo>
                    <a:pt x="126" y="258"/>
                    <a:pt x="187" y="150"/>
                    <a:pt x="230" y="34"/>
                  </a:cubicBezTo>
                  <a:cubicBezTo>
                    <a:pt x="234" y="22"/>
                    <a:pt x="227" y="6"/>
                    <a:pt x="214" y="2"/>
                  </a:cubicBezTo>
                  <a:cubicBezTo>
                    <a:pt x="211" y="1"/>
                    <a:pt x="208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579650" y="3582950"/>
              <a:ext cx="24050" cy="11875"/>
            </a:xfrm>
            <a:custGeom>
              <a:rect b="b" l="l" r="r" t="t"/>
              <a:pathLst>
                <a:path extrusionOk="0" h="475" w="962">
                  <a:moveTo>
                    <a:pt x="29" y="0"/>
                  </a:moveTo>
                  <a:cubicBezTo>
                    <a:pt x="18" y="0"/>
                    <a:pt x="8" y="7"/>
                    <a:pt x="4" y="19"/>
                  </a:cubicBezTo>
                  <a:cubicBezTo>
                    <a:pt x="0" y="33"/>
                    <a:pt x="9" y="46"/>
                    <a:pt x="23" y="50"/>
                  </a:cubicBezTo>
                  <a:cubicBezTo>
                    <a:pt x="342" y="131"/>
                    <a:pt x="651" y="276"/>
                    <a:pt x="918" y="469"/>
                  </a:cubicBezTo>
                  <a:cubicBezTo>
                    <a:pt x="922" y="473"/>
                    <a:pt x="927" y="474"/>
                    <a:pt x="932" y="474"/>
                  </a:cubicBezTo>
                  <a:cubicBezTo>
                    <a:pt x="940" y="474"/>
                    <a:pt x="949" y="470"/>
                    <a:pt x="954" y="463"/>
                  </a:cubicBezTo>
                  <a:cubicBezTo>
                    <a:pt x="962" y="451"/>
                    <a:pt x="959" y="435"/>
                    <a:pt x="947" y="427"/>
                  </a:cubicBezTo>
                  <a:cubicBezTo>
                    <a:pt x="675" y="231"/>
                    <a:pt x="361" y="83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558575" y="3584225"/>
              <a:ext cx="62200" cy="30725"/>
            </a:xfrm>
            <a:custGeom>
              <a:rect b="b" l="l" r="r" t="t"/>
              <a:pathLst>
                <a:path extrusionOk="0" h="1229" w="2488">
                  <a:moveTo>
                    <a:pt x="29" y="0"/>
                  </a:moveTo>
                  <a:cubicBezTo>
                    <a:pt x="16" y="0"/>
                    <a:pt x="6" y="9"/>
                    <a:pt x="4" y="21"/>
                  </a:cubicBezTo>
                  <a:cubicBezTo>
                    <a:pt x="1" y="36"/>
                    <a:pt x="10" y="49"/>
                    <a:pt x="24" y="52"/>
                  </a:cubicBezTo>
                  <a:cubicBezTo>
                    <a:pt x="918" y="220"/>
                    <a:pt x="1754" y="625"/>
                    <a:pt x="2441" y="1222"/>
                  </a:cubicBezTo>
                  <a:cubicBezTo>
                    <a:pt x="2445" y="1226"/>
                    <a:pt x="2452" y="1229"/>
                    <a:pt x="2457" y="1229"/>
                  </a:cubicBezTo>
                  <a:lnTo>
                    <a:pt x="2457" y="1228"/>
                  </a:lnTo>
                  <a:cubicBezTo>
                    <a:pt x="2466" y="1228"/>
                    <a:pt x="2472" y="1225"/>
                    <a:pt x="2478" y="1220"/>
                  </a:cubicBezTo>
                  <a:cubicBezTo>
                    <a:pt x="2487" y="1209"/>
                    <a:pt x="2486" y="1193"/>
                    <a:pt x="2475" y="1183"/>
                  </a:cubicBezTo>
                  <a:cubicBezTo>
                    <a:pt x="1781" y="581"/>
                    <a:pt x="937" y="172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587975" y="3601225"/>
              <a:ext cx="36225" cy="30925"/>
            </a:xfrm>
            <a:custGeom>
              <a:rect b="b" l="l" r="r" t="t"/>
              <a:pathLst>
                <a:path extrusionOk="0" h="1237" w="1449">
                  <a:moveTo>
                    <a:pt x="30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1" y="28"/>
                    <a:pt x="6" y="43"/>
                    <a:pt x="20" y="50"/>
                  </a:cubicBezTo>
                  <a:cubicBezTo>
                    <a:pt x="574" y="299"/>
                    <a:pt x="1064" y="716"/>
                    <a:pt x="1397" y="1224"/>
                  </a:cubicBezTo>
                  <a:cubicBezTo>
                    <a:pt x="1403" y="1232"/>
                    <a:pt x="1411" y="1236"/>
                    <a:pt x="1419" y="1236"/>
                  </a:cubicBezTo>
                  <a:cubicBezTo>
                    <a:pt x="1424" y="1236"/>
                    <a:pt x="1428" y="1235"/>
                    <a:pt x="1432" y="1232"/>
                  </a:cubicBezTo>
                  <a:cubicBezTo>
                    <a:pt x="1444" y="1224"/>
                    <a:pt x="1448" y="1208"/>
                    <a:pt x="1440" y="1196"/>
                  </a:cubicBezTo>
                  <a:cubicBezTo>
                    <a:pt x="1101" y="679"/>
                    <a:pt x="605" y="256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625625" y="3636525"/>
              <a:ext cx="7875" cy="31550"/>
            </a:xfrm>
            <a:custGeom>
              <a:rect b="b" l="l" r="r" t="t"/>
              <a:pathLst>
                <a:path extrusionOk="0" h="1262" w="31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4"/>
                    <a:pt x="6" y="37"/>
                  </a:cubicBezTo>
                  <a:cubicBezTo>
                    <a:pt x="159" y="419"/>
                    <a:pt x="246" y="823"/>
                    <a:pt x="262" y="1236"/>
                  </a:cubicBezTo>
                  <a:cubicBezTo>
                    <a:pt x="264" y="1249"/>
                    <a:pt x="275" y="1261"/>
                    <a:pt x="288" y="1261"/>
                  </a:cubicBezTo>
                  <a:lnTo>
                    <a:pt x="289" y="1261"/>
                  </a:lnTo>
                  <a:cubicBezTo>
                    <a:pt x="304" y="1260"/>
                    <a:pt x="315" y="1248"/>
                    <a:pt x="315" y="1234"/>
                  </a:cubicBezTo>
                  <a:cubicBezTo>
                    <a:pt x="297" y="815"/>
                    <a:pt x="210" y="406"/>
                    <a:pt x="54" y="17"/>
                  </a:cubicBezTo>
                  <a:cubicBezTo>
                    <a:pt x="50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627625" y="3673500"/>
              <a:ext cx="6350" cy="31200"/>
            </a:xfrm>
            <a:custGeom>
              <a:rect b="b" l="l" r="r" t="t"/>
              <a:pathLst>
                <a:path extrusionOk="0" h="1248" w="254">
                  <a:moveTo>
                    <a:pt x="228" y="0"/>
                  </a:moveTo>
                  <a:cubicBezTo>
                    <a:pt x="215" y="0"/>
                    <a:pt x="203" y="12"/>
                    <a:pt x="203" y="26"/>
                  </a:cubicBezTo>
                  <a:cubicBezTo>
                    <a:pt x="196" y="429"/>
                    <a:pt x="130" y="829"/>
                    <a:pt x="6" y="1214"/>
                  </a:cubicBezTo>
                  <a:cubicBezTo>
                    <a:pt x="1" y="1227"/>
                    <a:pt x="9" y="1242"/>
                    <a:pt x="22" y="1246"/>
                  </a:cubicBezTo>
                  <a:cubicBezTo>
                    <a:pt x="25" y="1247"/>
                    <a:pt x="28" y="1247"/>
                    <a:pt x="30" y="1247"/>
                  </a:cubicBezTo>
                  <a:cubicBezTo>
                    <a:pt x="41" y="1247"/>
                    <a:pt x="52" y="1241"/>
                    <a:pt x="55" y="1230"/>
                  </a:cubicBezTo>
                  <a:cubicBezTo>
                    <a:pt x="180" y="841"/>
                    <a:pt x="247" y="436"/>
                    <a:pt x="254" y="27"/>
                  </a:cubicBezTo>
                  <a:cubicBezTo>
                    <a:pt x="254" y="12"/>
                    <a:pt x="243" y="0"/>
                    <a:pt x="2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608925" y="3624800"/>
              <a:ext cx="15175" cy="23650"/>
            </a:xfrm>
            <a:custGeom>
              <a:rect b="b" l="l" r="r" t="t"/>
              <a:pathLst>
                <a:path extrusionOk="0" h="946" w="607">
                  <a:moveTo>
                    <a:pt x="30" y="1"/>
                  </a:moveTo>
                  <a:cubicBezTo>
                    <a:pt x="23" y="1"/>
                    <a:pt x="16" y="3"/>
                    <a:pt x="10" y="8"/>
                  </a:cubicBezTo>
                  <a:cubicBezTo>
                    <a:pt x="1" y="19"/>
                    <a:pt x="1" y="35"/>
                    <a:pt x="10" y="45"/>
                  </a:cubicBezTo>
                  <a:cubicBezTo>
                    <a:pt x="260" y="289"/>
                    <a:pt x="449" y="593"/>
                    <a:pt x="552" y="928"/>
                  </a:cubicBezTo>
                  <a:cubicBezTo>
                    <a:pt x="555" y="939"/>
                    <a:pt x="566" y="946"/>
                    <a:pt x="577" y="946"/>
                  </a:cubicBezTo>
                  <a:cubicBezTo>
                    <a:pt x="579" y="946"/>
                    <a:pt x="582" y="946"/>
                    <a:pt x="585" y="945"/>
                  </a:cubicBezTo>
                  <a:cubicBezTo>
                    <a:pt x="598" y="941"/>
                    <a:pt x="606" y="926"/>
                    <a:pt x="602" y="912"/>
                  </a:cubicBezTo>
                  <a:cubicBezTo>
                    <a:pt x="495" y="571"/>
                    <a:pt x="304" y="257"/>
                    <a:pt x="47" y="8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546925" y="3589500"/>
              <a:ext cx="32750" cy="9525"/>
            </a:xfrm>
            <a:custGeom>
              <a:rect b="b" l="l" r="r" t="t"/>
              <a:pathLst>
                <a:path extrusionOk="0" h="381" w="1310">
                  <a:moveTo>
                    <a:pt x="27" y="1"/>
                  </a:moveTo>
                  <a:cubicBezTo>
                    <a:pt x="14" y="1"/>
                    <a:pt x="3" y="11"/>
                    <a:pt x="1" y="24"/>
                  </a:cubicBezTo>
                  <a:cubicBezTo>
                    <a:pt x="0" y="39"/>
                    <a:pt x="9" y="51"/>
                    <a:pt x="24" y="53"/>
                  </a:cubicBezTo>
                  <a:cubicBezTo>
                    <a:pt x="453" y="102"/>
                    <a:pt x="872" y="211"/>
                    <a:pt x="1269" y="378"/>
                  </a:cubicBezTo>
                  <a:cubicBezTo>
                    <a:pt x="1273" y="379"/>
                    <a:pt x="1275" y="380"/>
                    <a:pt x="1279" y="380"/>
                  </a:cubicBezTo>
                  <a:cubicBezTo>
                    <a:pt x="1289" y="380"/>
                    <a:pt x="1298" y="374"/>
                    <a:pt x="1302" y="364"/>
                  </a:cubicBezTo>
                  <a:cubicBezTo>
                    <a:pt x="1309" y="351"/>
                    <a:pt x="1302" y="336"/>
                    <a:pt x="1289" y="331"/>
                  </a:cubicBezTo>
                  <a:cubicBezTo>
                    <a:pt x="887" y="161"/>
                    <a:pt x="464" y="51"/>
                    <a:pt x="30" y="1"/>
                  </a:cubicBez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558775" y="3603700"/>
              <a:ext cx="39250" cy="39775"/>
            </a:xfrm>
            <a:custGeom>
              <a:rect b="b" l="l" r="r" t="t"/>
              <a:pathLst>
                <a:path extrusionOk="0" h="1591" w="1570">
                  <a:moveTo>
                    <a:pt x="29" y="1"/>
                  </a:moveTo>
                  <a:cubicBezTo>
                    <a:pt x="21" y="1"/>
                    <a:pt x="14" y="4"/>
                    <a:pt x="9" y="11"/>
                  </a:cubicBezTo>
                  <a:cubicBezTo>
                    <a:pt x="1" y="22"/>
                    <a:pt x="4" y="38"/>
                    <a:pt x="14" y="48"/>
                  </a:cubicBezTo>
                  <a:cubicBezTo>
                    <a:pt x="596" y="476"/>
                    <a:pt x="1101" y="991"/>
                    <a:pt x="1520" y="1580"/>
                  </a:cubicBezTo>
                  <a:cubicBezTo>
                    <a:pt x="1525" y="1588"/>
                    <a:pt x="1533" y="1591"/>
                    <a:pt x="1541" y="1591"/>
                  </a:cubicBezTo>
                  <a:lnTo>
                    <a:pt x="1541" y="1591"/>
                  </a:lnTo>
                  <a:cubicBezTo>
                    <a:pt x="1546" y="1591"/>
                    <a:pt x="1551" y="1589"/>
                    <a:pt x="1556" y="1587"/>
                  </a:cubicBezTo>
                  <a:cubicBezTo>
                    <a:pt x="1567" y="1579"/>
                    <a:pt x="1570" y="1563"/>
                    <a:pt x="1562" y="1550"/>
                  </a:cubicBezTo>
                  <a:cubicBezTo>
                    <a:pt x="1140" y="957"/>
                    <a:pt x="631" y="438"/>
                    <a:pt x="45" y="6"/>
                  </a:cubicBezTo>
                  <a:cubicBezTo>
                    <a:pt x="40" y="3"/>
                    <a:pt x="35" y="1"/>
                    <a:pt x="29" y="1"/>
                  </a:cubicBezTo>
                  <a:close/>
                  <a:moveTo>
                    <a:pt x="1541" y="1591"/>
                  </a:moveTo>
                  <a:lnTo>
                    <a:pt x="1541" y="1591"/>
                  </a:lnTo>
                  <a:cubicBezTo>
                    <a:pt x="1540" y="1591"/>
                    <a:pt x="1540" y="1591"/>
                    <a:pt x="1540" y="1591"/>
                  </a:cubicBezTo>
                  <a:lnTo>
                    <a:pt x="1541" y="1591"/>
                  </a:lnTo>
                  <a:cubicBezTo>
                    <a:pt x="1541" y="1591"/>
                    <a:pt x="1541" y="1591"/>
                    <a:pt x="1541" y="159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00650" y="3649500"/>
              <a:ext cx="11900" cy="21725"/>
            </a:xfrm>
            <a:custGeom>
              <a:rect b="b" l="l" r="r" t="t"/>
              <a:pathLst>
                <a:path extrusionOk="0" h="869" w="476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5" y="13"/>
                    <a:pt x="1" y="29"/>
                    <a:pt x="9" y="40"/>
                  </a:cubicBezTo>
                  <a:cubicBezTo>
                    <a:pt x="174" y="296"/>
                    <a:pt x="314" y="567"/>
                    <a:pt x="422" y="853"/>
                  </a:cubicBezTo>
                  <a:cubicBezTo>
                    <a:pt x="426" y="862"/>
                    <a:pt x="435" y="869"/>
                    <a:pt x="446" y="869"/>
                  </a:cubicBezTo>
                  <a:cubicBezTo>
                    <a:pt x="449" y="869"/>
                    <a:pt x="453" y="869"/>
                    <a:pt x="456" y="867"/>
                  </a:cubicBezTo>
                  <a:cubicBezTo>
                    <a:pt x="469" y="862"/>
                    <a:pt x="476" y="847"/>
                    <a:pt x="470" y="834"/>
                  </a:cubicBezTo>
                  <a:cubicBezTo>
                    <a:pt x="361" y="546"/>
                    <a:pt x="220" y="270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583300" y="3641125"/>
              <a:ext cx="33625" cy="75150"/>
            </a:xfrm>
            <a:custGeom>
              <a:rect b="b" l="l" r="r" t="t"/>
              <a:pathLst>
                <a:path extrusionOk="0" h="3006" w="1345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6"/>
                    <a:pt x="1" y="33"/>
                    <a:pt x="10" y="44"/>
                  </a:cubicBezTo>
                  <a:cubicBezTo>
                    <a:pt x="737" y="854"/>
                    <a:pt x="1191" y="1898"/>
                    <a:pt x="1292" y="2982"/>
                  </a:cubicBezTo>
                  <a:cubicBezTo>
                    <a:pt x="1292" y="2996"/>
                    <a:pt x="1304" y="3005"/>
                    <a:pt x="1318" y="3005"/>
                  </a:cubicBezTo>
                  <a:lnTo>
                    <a:pt x="1319" y="3005"/>
                  </a:lnTo>
                  <a:cubicBezTo>
                    <a:pt x="1334" y="3004"/>
                    <a:pt x="1345" y="2992"/>
                    <a:pt x="1343" y="2977"/>
                  </a:cubicBezTo>
                  <a:cubicBezTo>
                    <a:pt x="1242" y="1882"/>
                    <a:pt x="782" y="828"/>
                    <a:pt x="49" y="9"/>
                  </a:cubicBezTo>
                  <a:cubicBezTo>
                    <a:pt x="44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536850" y="3604475"/>
              <a:ext cx="24775" cy="68875"/>
            </a:xfrm>
            <a:custGeom>
              <a:rect b="b" l="l" r="r" t="t"/>
              <a:pathLst>
                <a:path extrusionOk="0" h="2755" w="991">
                  <a:moveTo>
                    <a:pt x="25" y="1"/>
                  </a:moveTo>
                  <a:cubicBezTo>
                    <a:pt x="12" y="2"/>
                    <a:pt x="1" y="14"/>
                    <a:pt x="1" y="29"/>
                  </a:cubicBezTo>
                  <a:cubicBezTo>
                    <a:pt x="61" y="1003"/>
                    <a:pt x="386" y="1941"/>
                    <a:pt x="941" y="2744"/>
                  </a:cubicBezTo>
                  <a:cubicBezTo>
                    <a:pt x="947" y="2750"/>
                    <a:pt x="955" y="2754"/>
                    <a:pt x="963" y="2754"/>
                  </a:cubicBezTo>
                  <a:cubicBezTo>
                    <a:pt x="967" y="2754"/>
                    <a:pt x="972" y="2753"/>
                    <a:pt x="978" y="2749"/>
                  </a:cubicBezTo>
                  <a:cubicBezTo>
                    <a:pt x="988" y="2741"/>
                    <a:pt x="991" y="2725"/>
                    <a:pt x="984" y="2713"/>
                  </a:cubicBezTo>
                  <a:cubicBezTo>
                    <a:pt x="434" y="1919"/>
                    <a:pt x="112" y="989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65475" y="3679625"/>
              <a:ext cx="21700" cy="25250"/>
            </a:xfrm>
            <a:custGeom>
              <a:rect b="b" l="l" r="r" t="t"/>
              <a:pathLst>
                <a:path extrusionOk="0" h="1010" w="868">
                  <a:moveTo>
                    <a:pt x="32" y="1"/>
                  </a:moveTo>
                  <a:cubicBezTo>
                    <a:pt x="27" y="1"/>
                    <a:pt x="21" y="2"/>
                    <a:pt x="17" y="5"/>
                  </a:cubicBezTo>
                  <a:cubicBezTo>
                    <a:pt x="5" y="14"/>
                    <a:pt x="1" y="30"/>
                    <a:pt x="9" y="42"/>
                  </a:cubicBezTo>
                  <a:cubicBezTo>
                    <a:pt x="240" y="393"/>
                    <a:pt x="513" y="716"/>
                    <a:pt x="821" y="1002"/>
                  </a:cubicBezTo>
                  <a:cubicBezTo>
                    <a:pt x="827" y="1006"/>
                    <a:pt x="832" y="1009"/>
                    <a:pt x="839" y="1009"/>
                  </a:cubicBezTo>
                  <a:cubicBezTo>
                    <a:pt x="846" y="1009"/>
                    <a:pt x="852" y="1006"/>
                    <a:pt x="858" y="1001"/>
                  </a:cubicBezTo>
                  <a:cubicBezTo>
                    <a:pt x="867" y="990"/>
                    <a:pt x="867" y="974"/>
                    <a:pt x="856" y="963"/>
                  </a:cubicBezTo>
                  <a:cubicBezTo>
                    <a:pt x="552" y="681"/>
                    <a:pt x="282" y="361"/>
                    <a:pt x="53" y="12"/>
                  </a:cubicBezTo>
                  <a:cubicBezTo>
                    <a:pt x="48" y="5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541125" y="3653300"/>
              <a:ext cx="25300" cy="39275"/>
            </a:xfrm>
            <a:custGeom>
              <a:rect b="b" l="l" r="r" t="t"/>
              <a:pathLst>
                <a:path extrusionOk="0" h="1571" w="1012">
                  <a:moveTo>
                    <a:pt x="30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239" y="596"/>
                    <a:pt x="560" y="1108"/>
                    <a:pt x="963" y="1562"/>
                  </a:cubicBezTo>
                  <a:cubicBezTo>
                    <a:pt x="967" y="1568"/>
                    <a:pt x="975" y="1571"/>
                    <a:pt x="981" y="1571"/>
                  </a:cubicBezTo>
                  <a:cubicBezTo>
                    <a:pt x="988" y="1571"/>
                    <a:pt x="994" y="1568"/>
                    <a:pt x="999" y="1564"/>
                  </a:cubicBezTo>
                  <a:cubicBezTo>
                    <a:pt x="1010" y="1555"/>
                    <a:pt x="1011" y="1539"/>
                    <a:pt x="1002" y="1528"/>
                  </a:cubicBezTo>
                  <a:cubicBezTo>
                    <a:pt x="603" y="1079"/>
                    <a:pt x="285" y="570"/>
                    <a:pt x="54" y="17"/>
                  </a:cubicBez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83350" y="3710725"/>
              <a:ext cx="11975" cy="11425"/>
            </a:xfrm>
            <a:custGeom>
              <a:rect b="b" l="l" r="r" t="t"/>
              <a:pathLst>
                <a:path extrusionOk="0" h="457" w="479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2"/>
                  </a:cubicBezTo>
                  <a:cubicBezTo>
                    <a:pt x="128" y="201"/>
                    <a:pt x="270" y="339"/>
                    <a:pt x="435" y="451"/>
                  </a:cubicBezTo>
                  <a:cubicBezTo>
                    <a:pt x="440" y="455"/>
                    <a:pt x="445" y="457"/>
                    <a:pt x="449" y="457"/>
                  </a:cubicBezTo>
                  <a:cubicBezTo>
                    <a:pt x="457" y="457"/>
                    <a:pt x="466" y="453"/>
                    <a:pt x="471" y="444"/>
                  </a:cubicBezTo>
                  <a:cubicBezTo>
                    <a:pt x="479" y="432"/>
                    <a:pt x="476" y="416"/>
                    <a:pt x="464" y="408"/>
                  </a:cubicBezTo>
                  <a:cubicBezTo>
                    <a:pt x="305" y="299"/>
                    <a:pt x="166" y="166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546300" y="3608925"/>
              <a:ext cx="47725" cy="85750"/>
            </a:xfrm>
            <a:custGeom>
              <a:rect b="b" l="l" r="r" t="t"/>
              <a:pathLst>
                <a:path extrusionOk="0" h="3430" w="1909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8" y="8"/>
                    <a:pt x="1" y="23"/>
                    <a:pt x="8" y="37"/>
                  </a:cubicBezTo>
                  <a:cubicBezTo>
                    <a:pt x="527" y="1211"/>
                    <a:pt x="1148" y="2348"/>
                    <a:pt x="1857" y="3419"/>
                  </a:cubicBezTo>
                  <a:cubicBezTo>
                    <a:pt x="1861" y="3425"/>
                    <a:pt x="1871" y="3429"/>
                    <a:pt x="1879" y="3429"/>
                  </a:cubicBezTo>
                  <a:cubicBezTo>
                    <a:pt x="1884" y="3429"/>
                    <a:pt x="1888" y="3428"/>
                    <a:pt x="1892" y="3425"/>
                  </a:cubicBezTo>
                  <a:cubicBezTo>
                    <a:pt x="1904" y="3417"/>
                    <a:pt x="1909" y="3401"/>
                    <a:pt x="1900" y="3389"/>
                  </a:cubicBezTo>
                  <a:cubicBezTo>
                    <a:pt x="1194" y="2322"/>
                    <a:pt x="573" y="1187"/>
                    <a:pt x="55" y="16"/>
                  </a:cubicBezTo>
                  <a:cubicBezTo>
                    <a:pt x="50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356675" y="3500250"/>
              <a:ext cx="157450" cy="149675"/>
            </a:xfrm>
            <a:custGeom>
              <a:rect b="b" l="l" r="r" t="t"/>
              <a:pathLst>
                <a:path extrusionOk="0" h="5987" w="6298">
                  <a:moveTo>
                    <a:pt x="6297" y="0"/>
                  </a:moveTo>
                  <a:lnTo>
                    <a:pt x="6297" y="0"/>
                  </a:lnTo>
                  <a:cubicBezTo>
                    <a:pt x="5727" y="30"/>
                    <a:pt x="5151" y="78"/>
                    <a:pt x="4606" y="251"/>
                  </a:cubicBezTo>
                  <a:cubicBezTo>
                    <a:pt x="4061" y="422"/>
                    <a:pt x="3542" y="726"/>
                    <a:pt x="3203" y="1186"/>
                  </a:cubicBezTo>
                  <a:cubicBezTo>
                    <a:pt x="2702" y="1862"/>
                    <a:pt x="2653" y="2762"/>
                    <a:pt x="2338" y="3541"/>
                  </a:cubicBezTo>
                  <a:cubicBezTo>
                    <a:pt x="1932" y="4548"/>
                    <a:pt x="1047" y="5352"/>
                    <a:pt x="3" y="5650"/>
                  </a:cubicBezTo>
                  <a:lnTo>
                    <a:pt x="3" y="5650"/>
                  </a:lnTo>
                  <a:cubicBezTo>
                    <a:pt x="2" y="5650"/>
                    <a:pt x="2" y="5650"/>
                    <a:pt x="1" y="5649"/>
                  </a:cubicBezTo>
                  <a:lnTo>
                    <a:pt x="1" y="5651"/>
                  </a:lnTo>
                  <a:cubicBezTo>
                    <a:pt x="2" y="5651"/>
                    <a:pt x="2" y="5650"/>
                    <a:pt x="3" y="5650"/>
                  </a:cubicBezTo>
                  <a:lnTo>
                    <a:pt x="3" y="5650"/>
                  </a:lnTo>
                  <a:cubicBezTo>
                    <a:pt x="551" y="5872"/>
                    <a:pt x="1158" y="5987"/>
                    <a:pt x="1764" y="5987"/>
                  </a:cubicBezTo>
                  <a:cubicBezTo>
                    <a:pt x="2565" y="5987"/>
                    <a:pt x="3365" y="5785"/>
                    <a:pt x="4023" y="5364"/>
                  </a:cubicBezTo>
                  <a:cubicBezTo>
                    <a:pt x="5182" y="4624"/>
                    <a:pt x="5947" y="3306"/>
                    <a:pt x="6015" y="1934"/>
                  </a:cubicBezTo>
                  <a:cubicBezTo>
                    <a:pt x="6047" y="1307"/>
                    <a:pt x="5969" y="536"/>
                    <a:pt x="629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355375" y="3498975"/>
              <a:ext cx="160075" cy="152275"/>
            </a:xfrm>
            <a:custGeom>
              <a:rect b="b" l="l" r="r" t="t"/>
              <a:pathLst>
                <a:path extrusionOk="0" h="6091" w="6403">
                  <a:moveTo>
                    <a:pt x="6258" y="108"/>
                  </a:moveTo>
                  <a:cubicBezTo>
                    <a:pt x="6038" y="529"/>
                    <a:pt x="6032" y="1058"/>
                    <a:pt x="6025" y="1569"/>
                  </a:cubicBezTo>
                  <a:cubicBezTo>
                    <a:pt x="6023" y="1713"/>
                    <a:pt x="6022" y="1850"/>
                    <a:pt x="6015" y="1983"/>
                  </a:cubicBezTo>
                  <a:cubicBezTo>
                    <a:pt x="5948" y="3341"/>
                    <a:pt x="5193" y="4639"/>
                    <a:pt x="4049" y="5372"/>
                  </a:cubicBezTo>
                  <a:cubicBezTo>
                    <a:pt x="3412" y="5779"/>
                    <a:pt x="2620" y="5987"/>
                    <a:pt x="1811" y="5987"/>
                  </a:cubicBezTo>
                  <a:cubicBezTo>
                    <a:pt x="1272" y="5987"/>
                    <a:pt x="725" y="5895"/>
                    <a:pt x="212" y="5707"/>
                  </a:cubicBezTo>
                  <a:cubicBezTo>
                    <a:pt x="1200" y="5378"/>
                    <a:pt x="2044" y="4587"/>
                    <a:pt x="2438" y="3613"/>
                  </a:cubicBezTo>
                  <a:cubicBezTo>
                    <a:pt x="2555" y="3322"/>
                    <a:pt x="2636" y="3014"/>
                    <a:pt x="2715" y="2714"/>
                  </a:cubicBezTo>
                  <a:cubicBezTo>
                    <a:pt x="2849" y="2209"/>
                    <a:pt x="2986" y="1687"/>
                    <a:pt x="3297" y="1268"/>
                  </a:cubicBezTo>
                  <a:cubicBezTo>
                    <a:pt x="3681" y="747"/>
                    <a:pt x="4257" y="482"/>
                    <a:pt x="4673" y="350"/>
                  </a:cubicBezTo>
                  <a:cubicBezTo>
                    <a:pt x="5157" y="198"/>
                    <a:pt x="5660" y="142"/>
                    <a:pt x="6258" y="108"/>
                  </a:cubicBezTo>
                  <a:close/>
                  <a:moveTo>
                    <a:pt x="6350" y="0"/>
                  </a:moveTo>
                  <a:cubicBezTo>
                    <a:pt x="6349" y="0"/>
                    <a:pt x="6348" y="0"/>
                    <a:pt x="6346" y="0"/>
                  </a:cubicBezTo>
                  <a:cubicBezTo>
                    <a:pt x="5699" y="33"/>
                    <a:pt x="5162" y="88"/>
                    <a:pt x="4642" y="252"/>
                  </a:cubicBezTo>
                  <a:cubicBezTo>
                    <a:pt x="4211" y="388"/>
                    <a:pt x="3614" y="662"/>
                    <a:pt x="3213" y="1206"/>
                  </a:cubicBezTo>
                  <a:cubicBezTo>
                    <a:pt x="2890" y="1642"/>
                    <a:pt x="2750" y="2173"/>
                    <a:pt x="2614" y="2687"/>
                  </a:cubicBezTo>
                  <a:cubicBezTo>
                    <a:pt x="2536" y="2984"/>
                    <a:pt x="2456" y="3290"/>
                    <a:pt x="2341" y="3574"/>
                  </a:cubicBezTo>
                  <a:cubicBezTo>
                    <a:pt x="1940" y="4566"/>
                    <a:pt x="1058" y="5363"/>
                    <a:pt x="38" y="5652"/>
                  </a:cubicBezTo>
                  <a:cubicBezTo>
                    <a:pt x="18" y="5657"/>
                    <a:pt x="2" y="5676"/>
                    <a:pt x="0" y="5699"/>
                  </a:cubicBezTo>
                  <a:cubicBezTo>
                    <a:pt x="0" y="5721"/>
                    <a:pt x="13" y="5741"/>
                    <a:pt x="33" y="5749"/>
                  </a:cubicBezTo>
                  <a:cubicBezTo>
                    <a:pt x="599" y="5978"/>
                    <a:pt x="1210" y="6091"/>
                    <a:pt x="1810" y="6091"/>
                  </a:cubicBezTo>
                  <a:cubicBezTo>
                    <a:pt x="2639" y="6091"/>
                    <a:pt x="3450" y="5877"/>
                    <a:pt x="4104" y="5458"/>
                  </a:cubicBezTo>
                  <a:cubicBezTo>
                    <a:pt x="5277" y="4709"/>
                    <a:pt x="6049" y="3378"/>
                    <a:pt x="6118" y="1987"/>
                  </a:cubicBezTo>
                  <a:cubicBezTo>
                    <a:pt x="6124" y="1853"/>
                    <a:pt x="6127" y="1716"/>
                    <a:pt x="6128" y="1570"/>
                  </a:cubicBezTo>
                  <a:cubicBezTo>
                    <a:pt x="6135" y="1038"/>
                    <a:pt x="6142" y="489"/>
                    <a:pt x="6393" y="78"/>
                  </a:cubicBezTo>
                  <a:cubicBezTo>
                    <a:pt x="6403" y="62"/>
                    <a:pt x="6403" y="42"/>
                    <a:pt x="6393" y="26"/>
                  </a:cubicBezTo>
                  <a:cubicBezTo>
                    <a:pt x="6385" y="10"/>
                    <a:pt x="6368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357825" y="3499600"/>
              <a:ext cx="157025" cy="142175"/>
            </a:xfrm>
            <a:custGeom>
              <a:rect b="b" l="l" r="r" t="t"/>
              <a:pathLst>
                <a:path extrusionOk="0" h="5687" w="6281">
                  <a:moveTo>
                    <a:pt x="6251" y="1"/>
                  </a:moveTo>
                  <a:cubicBezTo>
                    <a:pt x="6247" y="1"/>
                    <a:pt x="6242" y="2"/>
                    <a:pt x="6238" y="5"/>
                  </a:cubicBezTo>
                  <a:cubicBezTo>
                    <a:pt x="5366" y="530"/>
                    <a:pt x="4847" y="1361"/>
                    <a:pt x="4346" y="2238"/>
                  </a:cubicBezTo>
                  <a:cubicBezTo>
                    <a:pt x="4300" y="2322"/>
                    <a:pt x="4253" y="2404"/>
                    <a:pt x="4206" y="2487"/>
                  </a:cubicBezTo>
                  <a:cubicBezTo>
                    <a:pt x="3762" y="3273"/>
                    <a:pt x="3303" y="4085"/>
                    <a:pt x="2620" y="4679"/>
                  </a:cubicBezTo>
                  <a:cubicBezTo>
                    <a:pt x="1918" y="5287"/>
                    <a:pt x="984" y="5634"/>
                    <a:pt x="54" y="5634"/>
                  </a:cubicBezTo>
                  <a:lnTo>
                    <a:pt x="28" y="5634"/>
                  </a:lnTo>
                  <a:cubicBezTo>
                    <a:pt x="13" y="5634"/>
                    <a:pt x="1" y="5646"/>
                    <a:pt x="1" y="5661"/>
                  </a:cubicBezTo>
                  <a:cubicBezTo>
                    <a:pt x="1" y="5674"/>
                    <a:pt x="13" y="5686"/>
                    <a:pt x="28" y="5686"/>
                  </a:cubicBezTo>
                  <a:lnTo>
                    <a:pt x="54" y="5686"/>
                  </a:lnTo>
                  <a:cubicBezTo>
                    <a:pt x="996" y="5686"/>
                    <a:pt x="1942" y="5334"/>
                    <a:pt x="2654" y="4718"/>
                  </a:cubicBezTo>
                  <a:cubicBezTo>
                    <a:pt x="3345" y="4119"/>
                    <a:pt x="3805" y="3302"/>
                    <a:pt x="4251" y="2513"/>
                  </a:cubicBezTo>
                  <a:cubicBezTo>
                    <a:pt x="4298" y="2429"/>
                    <a:pt x="4345" y="2347"/>
                    <a:pt x="4392" y="2264"/>
                  </a:cubicBezTo>
                  <a:cubicBezTo>
                    <a:pt x="4887" y="1393"/>
                    <a:pt x="5403" y="567"/>
                    <a:pt x="6264" y="49"/>
                  </a:cubicBezTo>
                  <a:cubicBezTo>
                    <a:pt x="6277" y="41"/>
                    <a:pt x="6281" y="25"/>
                    <a:pt x="6274" y="13"/>
                  </a:cubicBezTo>
                  <a:cubicBezTo>
                    <a:pt x="6269" y="5"/>
                    <a:pt x="6260" y="1"/>
                    <a:pt x="62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468625" y="3532850"/>
              <a:ext cx="13950" cy="93825"/>
            </a:xfrm>
            <a:custGeom>
              <a:rect b="b" l="l" r="r" t="t"/>
              <a:pathLst>
                <a:path extrusionOk="0" h="3753" w="558">
                  <a:moveTo>
                    <a:pt x="507" y="0"/>
                  </a:moveTo>
                  <a:cubicBezTo>
                    <a:pt x="493" y="0"/>
                    <a:pt x="482" y="12"/>
                    <a:pt x="482" y="26"/>
                  </a:cubicBezTo>
                  <a:cubicBezTo>
                    <a:pt x="505" y="1275"/>
                    <a:pt x="345" y="2519"/>
                    <a:pt x="4" y="3720"/>
                  </a:cubicBezTo>
                  <a:cubicBezTo>
                    <a:pt x="0" y="3733"/>
                    <a:pt x="8" y="3748"/>
                    <a:pt x="22" y="3752"/>
                  </a:cubicBezTo>
                  <a:lnTo>
                    <a:pt x="28" y="3752"/>
                  </a:lnTo>
                  <a:cubicBezTo>
                    <a:pt x="41" y="3752"/>
                    <a:pt x="50" y="3745"/>
                    <a:pt x="54" y="3733"/>
                  </a:cubicBezTo>
                  <a:cubicBezTo>
                    <a:pt x="396" y="2527"/>
                    <a:pt x="557" y="1279"/>
                    <a:pt x="534" y="26"/>
                  </a:cubicBezTo>
                  <a:cubicBezTo>
                    <a:pt x="534" y="11"/>
                    <a:pt x="522" y="0"/>
                    <a:pt x="5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431475" y="3587925"/>
              <a:ext cx="17525" cy="58075"/>
            </a:xfrm>
            <a:custGeom>
              <a:rect b="b" l="l" r="r" t="t"/>
              <a:pathLst>
                <a:path extrusionOk="0" h="2323" w="701">
                  <a:moveTo>
                    <a:pt x="673" y="0"/>
                  </a:moveTo>
                  <a:cubicBezTo>
                    <a:pt x="660" y="0"/>
                    <a:pt x="650" y="9"/>
                    <a:pt x="648" y="21"/>
                  </a:cubicBezTo>
                  <a:cubicBezTo>
                    <a:pt x="493" y="790"/>
                    <a:pt x="277" y="1553"/>
                    <a:pt x="6" y="2288"/>
                  </a:cubicBezTo>
                  <a:cubicBezTo>
                    <a:pt x="1" y="2301"/>
                    <a:pt x="8" y="2316"/>
                    <a:pt x="21" y="2321"/>
                  </a:cubicBezTo>
                  <a:cubicBezTo>
                    <a:pt x="24" y="2323"/>
                    <a:pt x="28" y="2323"/>
                    <a:pt x="31" y="2323"/>
                  </a:cubicBezTo>
                  <a:cubicBezTo>
                    <a:pt x="41" y="2323"/>
                    <a:pt x="51" y="2316"/>
                    <a:pt x="55" y="2305"/>
                  </a:cubicBezTo>
                  <a:cubicBezTo>
                    <a:pt x="327" y="1568"/>
                    <a:pt x="543" y="803"/>
                    <a:pt x="698" y="32"/>
                  </a:cubicBezTo>
                  <a:cubicBezTo>
                    <a:pt x="701" y="17"/>
                    <a:pt x="692" y="3"/>
                    <a:pt x="678" y="1"/>
                  </a:cubicBezTo>
                  <a:cubicBezTo>
                    <a:pt x="676" y="0"/>
                    <a:pt x="674" y="0"/>
                    <a:pt x="6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446550" y="3514325"/>
              <a:ext cx="49475" cy="5425"/>
            </a:xfrm>
            <a:custGeom>
              <a:rect b="b" l="l" r="r" t="t"/>
              <a:pathLst>
                <a:path extrusionOk="0" h="217" w="1979">
                  <a:moveTo>
                    <a:pt x="1441" y="0"/>
                  </a:moveTo>
                  <a:cubicBezTo>
                    <a:pt x="964" y="0"/>
                    <a:pt x="489" y="55"/>
                    <a:pt x="24" y="165"/>
                  </a:cubicBezTo>
                  <a:cubicBezTo>
                    <a:pt x="10" y="169"/>
                    <a:pt x="1" y="183"/>
                    <a:pt x="5" y="196"/>
                  </a:cubicBezTo>
                  <a:cubicBezTo>
                    <a:pt x="7" y="208"/>
                    <a:pt x="18" y="216"/>
                    <a:pt x="29" y="216"/>
                  </a:cubicBezTo>
                  <a:lnTo>
                    <a:pt x="36" y="216"/>
                  </a:lnTo>
                  <a:cubicBezTo>
                    <a:pt x="497" y="106"/>
                    <a:pt x="968" y="51"/>
                    <a:pt x="1441" y="51"/>
                  </a:cubicBezTo>
                  <a:cubicBezTo>
                    <a:pt x="1610" y="51"/>
                    <a:pt x="1779" y="58"/>
                    <a:pt x="1949" y="72"/>
                  </a:cubicBezTo>
                  <a:cubicBezTo>
                    <a:pt x="1950" y="73"/>
                    <a:pt x="1951" y="73"/>
                    <a:pt x="1953" y="73"/>
                  </a:cubicBezTo>
                  <a:cubicBezTo>
                    <a:pt x="1966" y="73"/>
                    <a:pt x="1976" y="62"/>
                    <a:pt x="1977" y="50"/>
                  </a:cubicBezTo>
                  <a:cubicBezTo>
                    <a:pt x="1978" y="35"/>
                    <a:pt x="1967" y="23"/>
                    <a:pt x="1953" y="21"/>
                  </a:cubicBezTo>
                  <a:cubicBezTo>
                    <a:pt x="1782" y="7"/>
                    <a:pt x="1611" y="0"/>
                    <a:pt x="14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421000" y="3555775"/>
              <a:ext cx="45900" cy="14225"/>
            </a:xfrm>
            <a:custGeom>
              <a:rect b="b" l="l" r="r" t="t"/>
              <a:pathLst>
                <a:path extrusionOk="0" h="569" w="1836">
                  <a:moveTo>
                    <a:pt x="1808" y="0"/>
                  </a:moveTo>
                  <a:cubicBezTo>
                    <a:pt x="1807" y="0"/>
                    <a:pt x="1806" y="0"/>
                    <a:pt x="1804" y="1"/>
                  </a:cubicBezTo>
                  <a:cubicBezTo>
                    <a:pt x="1185" y="81"/>
                    <a:pt x="585" y="256"/>
                    <a:pt x="19" y="520"/>
                  </a:cubicBezTo>
                  <a:cubicBezTo>
                    <a:pt x="7" y="525"/>
                    <a:pt x="0" y="541"/>
                    <a:pt x="7" y="554"/>
                  </a:cubicBezTo>
                  <a:cubicBezTo>
                    <a:pt x="11" y="563"/>
                    <a:pt x="20" y="568"/>
                    <a:pt x="30" y="568"/>
                  </a:cubicBezTo>
                  <a:cubicBezTo>
                    <a:pt x="34" y="568"/>
                    <a:pt x="38" y="568"/>
                    <a:pt x="42" y="567"/>
                  </a:cubicBezTo>
                  <a:cubicBezTo>
                    <a:pt x="603" y="306"/>
                    <a:pt x="1198" y="132"/>
                    <a:pt x="1811" y="52"/>
                  </a:cubicBezTo>
                  <a:cubicBezTo>
                    <a:pt x="1826" y="50"/>
                    <a:pt x="1835" y="37"/>
                    <a:pt x="1834" y="22"/>
                  </a:cubicBezTo>
                  <a:cubicBezTo>
                    <a:pt x="1831" y="10"/>
                    <a:pt x="1820" y="0"/>
                    <a:pt x="18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436825" y="3549075"/>
              <a:ext cx="34350" cy="6450"/>
            </a:xfrm>
            <a:custGeom>
              <a:rect b="b" l="l" r="r" t="t"/>
              <a:pathLst>
                <a:path extrusionOk="0" h="258" w="1374">
                  <a:moveTo>
                    <a:pt x="1346" y="1"/>
                  </a:moveTo>
                  <a:cubicBezTo>
                    <a:pt x="900" y="20"/>
                    <a:pt x="454" y="88"/>
                    <a:pt x="24" y="207"/>
                  </a:cubicBezTo>
                  <a:cubicBezTo>
                    <a:pt x="9" y="211"/>
                    <a:pt x="1" y="226"/>
                    <a:pt x="5" y="239"/>
                  </a:cubicBezTo>
                  <a:cubicBezTo>
                    <a:pt x="9" y="251"/>
                    <a:pt x="18" y="258"/>
                    <a:pt x="30" y="258"/>
                  </a:cubicBezTo>
                  <a:lnTo>
                    <a:pt x="37" y="258"/>
                  </a:lnTo>
                  <a:cubicBezTo>
                    <a:pt x="464" y="139"/>
                    <a:pt x="905" y="71"/>
                    <a:pt x="1348" y="53"/>
                  </a:cubicBezTo>
                  <a:cubicBezTo>
                    <a:pt x="1362" y="52"/>
                    <a:pt x="1373" y="40"/>
                    <a:pt x="1373" y="26"/>
                  </a:cubicBezTo>
                  <a:cubicBezTo>
                    <a:pt x="1372" y="12"/>
                    <a:pt x="1362" y="2"/>
                    <a:pt x="1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23575" y="3555300"/>
              <a:ext cx="10625" cy="4800"/>
            </a:xfrm>
            <a:custGeom>
              <a:rect b="b" l="l" r="r" t="t"/>
              <a:pathLst>
                <a:path extrusionOk="0" h="192" w="425">
                  <a:moveTo>
                    <a:pt x="396" y="0"/>
                  </a:moveTo>
                  <a:cubicBezTo>
                    <a:pt x="393" y="0"/>
                    <a:pt x="390" y="1"/>
                    <a:pt x="387" y="2"/>
                  </a:cubicBezTo>
                  <a:lnTo>
                    <a:pt x="21" y="141"/>
                  </a:lnTo>
                  <a:cubicBezTo>
                    <a:pt x="8" y="146"/>
                    <a:pt x="1" y="161"/>
                    <a:pt x="6" y="174"/>
                  </a:cubicBezTo>
                  <a:cubicBezTo>
                    <a:pt x="10" y="185"/>
                    <a:pt x="20" y="192"/>
                    <a:pt x="30" y="192"/>
                  </a:cubicBezTo>
                  <a:cubicBezTo>
                    <a:pt x="33" y="192"/>
                    <a:pt x="36" y="190"/>
                    <a:pt x="40" y="189"/>
                  </a:cubicBezTo>
                  <a:lnTo>
                    <a:pt x="404" y="51"/>
                  </a:lnTo>
                  <a:cubicBezTo>
                    <a:pt x="418" y="45"/>
                    <a:pt x="425" y="30"/>
                    <a:pt x="419" y="17"/>
                  </a:cubicBezTo>
                  <a:cubicBezTo>
                    <a:pt x="416" y="7"/>
                    <a:pt x="406" y="0"/>
                    <a:pt x="3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432550" y="3545450"/>
              <a:ext cx="15175" cy="5700"/>
            </a:xfrm>
            <a:custGeom>
              <a:rect b="b" l="l" r="r" t="t"/>
              <a:pathLst>
                <a:path extrusionOk="0" h="228" w="607">
                  <a:moveTo>
                    <a:pt x="577" y="1"/>
                  </a:moveTo>
                  <a:cubicBezTo>
                    <a:pt x="574" y="1"/>
                    <a:pt x="571" y="1"/>
                    <a:pt x="569" y="2"/>
                  </a:cubicBezTo>
                  <a:lnTo>
                    <a:pt x="23" y="177"/>
                  </a:lnTo>
                  <a:cubicBezTo>
                    <a:pt x="8" y="182"/>
                    <a:pt x="1" y="196"/>
                    <a:pt x="5" y="210"/>
                  </a:cubicBezTo>
                  <a:cubicBezTo>
                    <a:pt x="9" y="221"/>
                    <a:pt x="18" y="228"/>
                    <a:pt x="29" y="228"/>
                  </a:cubicBezTo>
                  <a:cubicBezTo>
                    <a:pt x="32" y="228"/>
                    <a:pt x="35" y="228"/>
                    <a:pt x="37" y="227"/>
                  </a:cubicBezTo>
                  <a:lnTo>
                    <a:pt x="585" y="52"/>
                  </a:lnTo>
                  <a:cubicBezTo>
                    <a:pt x="598" y="48"/>
                    <a:pt x="606" y="33"/>
                    <a:pt x="601" y="19"/>
                  </a:cubicBezTo>
                  <a:cubicBezTo>
                    <a:pt x="598" y="7"/>
                    <a:pt x="587" y="1"/>
                    <a:pt x="5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461275" y="3525175"/>
              <a:ext cx="25600" cy="2050"/>
            </a:xfrm>
            <a:custGeom>
              <a:rect b="b" l="l" r="r" t="t"/>
              <a:pathLst>
                <a:path extrusionOk="0" h="82" w="1024">
                  <a:moveTo>
                    <a:pt x="636" y="1"/>
                  </a:moveTo>
                  <a:cubicBezTo>
                    <a:pt x="432" y="1"/>
                    <a:pt x="228" y="11"/>
                    <a:pt x="25" y="30"/>
                  </a:cubicBezTo>
                  <a:cubicBezTo>
                    <a:pt x="12" y="31"/>
                    <a:pt x="1" y="43"/>
                    <a:pt x="2" y="58"/>
                  </a:cubicBezTo>
                  <a:cubicBezTo>
                    <a:pt x="4" y="72"/>
                    <a:pt x="14" y="81"/>
                    <a:pt x="28" y="81"/>
                  </a:cubicBezTo>
                  <a:lnTo>
                    <a:pt x="30" y="81"/>
                  </a:lnTo>
                  <a:cubicBezTo>
                    <a:pt x="234" y="62"/>
                    <a:pt x="439" y="53"/>
                    <a:pt x="643" y="53"/>
                  </a:cubicBezTo>
                  <a:cubicBezTo>
                    <a:pt x="761" y="53"/>
                    <a:pt x="878" y="56"/>
                    <a:pt x="995" y="62"/>
                  </a:cubicBezTo>
                  <a:cubicBezTo>
                    <a:pt x="1006" y="62"/>
                    <a:pt x="1022" y="53"/>
                    <a:pt x="1022" y="38"/>
                  </a:cubicBezTo>
                  <a:cubicBezTo>
                    <a:pt x="1023" y="23"/>
                    <a:pt x="1013" y="11"/>
                    <a:pt x="998" y="11"/>
                  </a:cubicBezTo>
                  <a:cubicBezTo>
                    <a:pt x="878" y="4"/>
                    <a:pt x="757" y="1"/>
                    <a:pt x="6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451575" y="3526000"/>
              <a:ext cx="7775" cy="2525"/>
            </a:xfrm>
            <a:custGeom>
              <a:rect b="b" l="l" r="r" t="t"/>
              <a:pathLst>
                <a:path extrusionOk="0" h="101" w="311">
                  <a:moveTo>
                    <a:pt x="282" y="1"/>
                  </a:moveTo>
                  <a:cubicBezTo>
                    <a:pt x="281" y="1"/>
                    <a:pt x="279" y="1"/>
                    <a:pt x="277" y="1"/>
                  </a:cubicBezTo>
                  <a:lnTo>
                    <a:pt x="23" y="49"/>
                  </a:lnTo>
                  <a:cubicBezTo>
                    <a:pt x="8" y="52"/>
                    <a:pt x="0" y="66"/>
                    <a:pt x="3" y="79"/>
                  </a:cubicBezTo>
                  <a:cubicBezTo>
                    <a:pt x="4" y="91"/>
                    <a:pt x="15" y="101"/>
                    <a:pt x="28" y="101"/>
                  </a:cubicBezTo>
                  <a:cubicBezTo>
                    <a:pt x="30" y="101"/>
                    <a:pt x="31" y="101"/>
                    <a:pt x="32" y="99"/>
                  </a:cubicBezTo>
                  <a:lnTo>
                    <a:pt x="287" y="52"/>
                  </a:lnTo>
                  <a:cubicBezTo>
                    <a:pt x="301" y="49"/>
                    <a:pt x="311" y="36"/>
                    <a:pt x="308" y="21"/>
                  </a:cubicBezTo>
                  <a:cubicBezTo>
                    <a:pt x="306" y="9"/>
                    <a:pt x="295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478700" y="3569300"/>
              <a:ext cx="10900" cy="46900"/>
            </a:xfrm>
            <a:custGeom>
              <a:rect b="b" l="l" r="r" t="t"/>
              <a:pathLst>
                <a:path extrusionOk="0" h="1876" w="436">
                  <a:moveTo>
                    <a:pt x="406" y="0"/>
                  </a:moveTo>
                  <a:cubicBezTo>
                    <a:pt x="394" y="0"/>
                    <a:pt x="383" y="11"/>
                    <a:pt x="381" y="23"/>
                  </a:cubicBezTo>
                  <a:cubicBezTo>
                    <a:pt x="321" y="641"/>
                    <a:pt x="194" y="1253"/>
                    <a:pt x="6" y="1842"/>
                  </a:cubicBezTo>
                  <a:cubicBezTo>
                    <a:pt x="1" y="1856"/>
                    <a:pt x="9" y="1870"/>
                    <a:pt x="22" y="1876"/>
                  </a:cubicBezTo>
                  <a:lnTo>
                    <a:pt x="30" y="1876"/>
                  </a:lnTo>
                  <a:cubicBezTo>
                    <a:pt x="41" y="1876"/>
                    <a:pt x="52" y="1869"/>
                    <a:pt x="55" y="1858"/>
                  </a:cubicBezTo>
                  <a:cubicBezTo>
                    <a:pt x="246" y="1265"/>
                    <a:pt x="372" y="649"/>
                    <a:pt x="434" y="29"/>
                  </a:cubicBezTo>
                  <a:cubicBezTo>
                    <a:pt x="435" y="14"/>
                    <a:pt x="425" y="2"/>
                    <a:pt x="410" y="0"/>
                  </a:cubicBezTo>
                  <a:cubicBezTo>
                    <a:pt x="408" y="0"/>
                    <a:pt x="407" y="0"/>
                    <a:pt x="4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493775" y="3556625"/>
              <a:ext cx="1875" cy="13325"/>
            </a:xfrm>
            <a:custGeom>
              <a:rect b="b" l="l" r="r" t="t"/>
              <a:pathLst>
                <a:path extrusionOk="0" h="533" w="75">
                  <a:moveTo>
                    <a:pt x="50" y="0"/>
                  </a:moveTo>
                  <a:cubicBezTo>
                    <a:pt x="38" y="2"/>
                    <a:pt x="23" y="10"/>
                    <a:pt x="22" y="24"/>
                  </a:cubicBezTo>
                  <a:lnTo>
                    <a:pt x="0" y="506"/>
                  </a:lnTo>
                  <a:cubicBezTo>
                    <a:pt x="0" y="521"/>
                    <a:pt x="11" y="533"/>
                    <a:pt x="26" y="533"/>
                  </a:cubicBezTo>
                  <a:lnTo>
                    <a:pt x="27" y="533"/>
                  </a:lnTo>
                  <a:cubicBezTo>
                    <a:pt x="41" y="533"/>
                    <a:pt x="52" y="522"/>
                    <a:pt x="53" y="509"/>
                  </a:cubicBezTo>
                  <a:lnTo>
                    <a:pt x="74" y="27"/>
                  </a:lnTo>
                  <a:cubicBezTo>
                    <a:pt x="74" y="12"/>
                    <a:pt x="64" y="0"/>
                    <a:pt x="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498975" y="3523175"/>
              <a:ext cx="1875" cy="20425"/>
            </a:xfrm>
            <a:custGeom>
              <a:rect b="b" l="l" r="r" t="t"/>
              <a:pathLst>
                <a:path extrusionOk="0" h="817" w="75">
                  <a:moveTo>
                    <a:pt x="31" y="0"/>
                  </a:moveTo>
                  <a:cubicBezTo>
                    <a:pt x="29" y="0"/>
                    <a:pt x="27" y="0"/>
                    <a:pt x="25" y="1"/>
                  </a:cubicBezTo>
                  <a:cubicBezTo>
                    <a:pt x="12" y="2"/>
                    <a:pt x="1" y="14"/>
                    <a:pt x="1" y="29"/>
                  </a:cubicBezTo>
                  <a:cubicBezTo>
                    <a:pt x="21" y="281"/>
                    <a:pt x="23" y="536"/>
                    <a:pt x="8" y="789"/>
                  </a:cubicBezTo>
                  <a:cubicBezTo>
                    <a:pt x="8" y="803"/>
                    <a:pt x="18" y="815"/>
                    <a:pt x="32" y="816"/>
                  </a:cubicBezTo>
                  <a:lnTo>
                    <a:pt x="35" y="816"/>
                  </a:lnTo>
                  <a:cubicBezTo>
                    <a:pt x="48" y="816"/>
                    <a:pt x="59" y="805"/>
                    <a:pt x="60" y="792"/>
                  </a:cubicBezTo>
                  <a:cubicBezTo>
                    <a:pt x="75" y="536"/>
                    <a:pt x="72" y="278"/>
                    <a:pt x="53" y="25"/>
                  </a:cubicBezTo>
                  <a:cubicBezTo>
                    <a:pt x="52" y="12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498250" y="3547650"/>
              <a:ext cx="2350" cy="14575"/>
            </a:xfrm>
            <a:custGeom>
              <a:rect b="b" l="l" r="r" t="t"/>
              <a:pathLst>
                <a:path extrusionOk="0" h="583" w="94">
                  <a:moveTo>
                    <a:pt x="64" y="1"/>
                  </a:moveTo>
                  <a:cubicBezTo>
                    <a:pt x="50" y="1"/>
                    <a:pt x="42" y="12"/>
                    <a:pt x="41" y="26"/>
                  </a:cubicBezTo>
                  <a:lnTo>
                    <a:pt x="2" y="554"/>
                  </a:lnTo>
                  <a:cubicBezTo>
                    <a:pt x="0" y="569"/>
                    <a:pt x="11" y="581"/>
                    <a:pt x="26" y="583"/>
                  </a:cubicBezTo>
                  <a:lnTo>
                    <a:pt x="29" y="583"/>
                  </a:lnTo>
                  <a:cubicBezTo>
                    <a:pt x="42" y="583"/>
                    <a:pt x="53" y="572"/>
                    <a:pt x="54" y="558"/>
                  </a:cubicBezTo>
                  <a:lnTo>
                    <a:pt x="93" y="28"/>
                  </a:lnTo>
                  <a:cubicBezTo>
                    <a:pt x="93" y="15"/>
                    <a:pt x="82" y="3"/>
                    <a:pt x="69" y="1"/>
                  </a:cubicBezTo>
                  <a:cubicBezTo>
                    <a:pt x="67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460400" y="3585450"/>
              <a:ext cx="11175" cy="46325"/>
            </a:xfrm>
            <a:custGeom>
              <a:rect b="b" l="l" r="r" t="t"/>
              <a:pathLst>
                <a:path extrusionOk="0" h="1853" w="447">
                  <a:moveTo>
                    <a:pt x="420" y="0"/>
                  </a:moveTo>
                  <a:cubicBezTo>
                    <a:pt x="406" y="0"/>
                    <a:pt x="395" y="9"/>
                    <a:pt x="394" y="23"/>
                  </a:cubicBezTo>
                  <a:cubicBezTo>
                    <a:pt x="316" y="630"/>
                    <a:pt x="185" y="1234"/>
                    <a:pt x="5" y="1819"/>
                  </a:cubicBezTo>
                  <a:cubicBezTo>
                    <a:pt x="1" y="1832"/>
                    <a:pt x="9" y="1847"/>
                    <a:pt x="22" y="1851"/>
                  </a:cubicBezTo>
                  <a:cubicBezTo>
                    <a:pt x="25" y="1853"/>
                    <a:pt x="28" y="1853"/>
                    <a:pt x="31" y="1853"/>
                  </a:cubicBezTo>
                  <a:cubicBezTo>
                    <a:pt x="41" y="1853"/>
                    <a:pt x="52" y="1846"/>
                    <a:pt x="55" y="1834"/>
                  </a:cubicBezTo>
                  <a:cubicBezTo>
                    <a:pt x="236" y="1247"/>
                    <a:pt x="367" y="639"/>
                    <a:pt x="445" y="30"/>
                  </a:cubicBezTo>
                  <a:cubicBezTo>
                    <a:pt x="446" y="15"/>
                    <a:pt x="437" y="3"/>
                    <a:pt x="423" y="0"/>
                  </a:cubicBezTo>
                  <a:cubicBezTo>
                    <a:pt x="422" y="0"/>
                    <a:pt x="421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445000" y="3599325"/>
              <a:ext cx="12550" cy="40625"/>
            </a:xfrm>
            <a:custGeom>
              <a:rect b="b" l="l" r="r" t="t"/>
              <a:pathLst>
                <a:path extrusionOk="0" h="1625" w="502">
                  <a:moveTo>
                    <a:pt x="473" y="0"/>
                  </a:moveTo>
                  <a:cubicBezTo>
                    <a:pt x="462" y="0"/>
                    <a:pt x="451" y="8"/>
                    <a:pt x="447" y="21"/>
                  </a:cubicBezTo>
                  <a:cubicBezTo>
                    <a:pt x="326" y="548"/>
                    <a:pt x="177" y="1077"/>
                    <a:pt x="5" y="1591"/>
                  </a:cubicBezTo>
                  <a:cubicBezTo>
                    <a:pt x="1" y="1604"/>
                    <a:pt x="7" y="1619"/>
                    <a:pt x="21" y="1623"/>
                  </a:cubicBezTo>
                  <a:cubicBezTo>
                    <a:pt x="24" y="1625"/>
                    <a:pt x="26" y="1625"/>
                    <a:pt x="29" y="1625"/>
                  </a:cubicBezTo>
                  <a:cubicBezTo>
                    <a:pt x="40" y="1625"/>
                    <a:pt x="51" y="1618"/>
                    <a:pt x="55" y="1607"/>
                  </a:cubicBezTo>
                  <a:cubicBezTo>
                    <a:pt x="227" y="1092"/>
                    <a:pt x="376" y="562"/>
                    <a:pt x="499" y="32"/>
                  </a:cubicBezTo>
                  <a:cubicBezTo>
                    <a:pt x="501" y="18"/>
                    <a:pt x="493" y="5"/>
                    <a:pt x="478" y="1"/>
                  </a:cubicBezTo>
                  <a:cubicBezTo>
                    <a:pt x="477" y="0"/>
                    <a:pt x="47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456875" y="3586300"/>
              <a:ext cx="3050" cy="9400"/>
            </a:xfrm>
            <a:custGeom>
              <a:rect b="b" l="l" r="r" t="t"/>
              <a:pathLst>
                <a:path extrusionOk="0" h="376" w="122">
                  <a:moveTo>
                    <a:pt x="93" y="0"/>
                  </a:moveTo>
                  <a:cubicBezTo>
                    <a:pt x="80" y="0"/>
                    <a:pt x="70" y="10"/>
                    <a:pt x="68" y="21"/>
                  </a:cubicBezTo>
                  <a:lnTo>
                    <a:pt x="5" y="344"/>
                  </a:lnTo>
                  <a:cubicBezTo>
                    <a:pt x="1" y="358"/>
                    <a:pt x="10" y="371"/>
                    <a:pt x="25" y="374"/>
                  </a:cubicBezTo>
                  <a:cubicBezTo>
                    <a:pt x="26" y="375"/>
                    <a:pt x="28" y="375"/>
                    <a:pt x="29" y="375"/>
                  </a:cubicBezTo>
                  <a:lnTo>
                    <a:pt x="30" y="375"/>
                  </a:lnTo>
                  <a:cubicBezTo>
                    <a:pt x="42" y="375"/>
                    <a:pt x="53" y="366"/>
                    <a:pt x="54" y="354"/>
                  </a:cubicBezTo>
                  <a:lnTo>
                    <a:pt x="119" y="31"/>
                  </a:lnTo>
                  <a:cubicBezTo>
                    <a:pt x="122" y="17"/>
                    <a:pt x="112" y="4"/>
                    <a:pt x="99" y="1"/>
                  </a:cubicBezTo>
                  <a:cubicBezTo>
                    <a:pt x="97" y="1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450075" y="3592425"/>
              <a:ext cx="3050" cy="8200"/>
            </a:xfrm>
            <a:custGeom>
              <a:rect b="b" l="l" r="r" t="t"/>
              <a:pathLst>
                <a:path extrusionOk="0" h="328" w="122">
                  <a:moveTo>
                    <a:pt x="93" y="0"/>
                  </a:moveTo>
                  <a:cubicBezTo>
                    <a:pt x="81" y="0"/>
                    <a:pt x="70" y="8"/>
                    <a:pt x="68" y="20"/>
                  </a:cubicBezTo>
                  <a:lnTo>
                    <a:pt x="4" y="296"/>
                  </a:lnTo>
                  <a:cubicBezTo>
                    <a:pt x="1" y="309"/>
                    <a:pt x="9" y="324"/>
                    <a:pt x="24" y="327"/>
                  </a:cubicBezTo>
                  <a:cubicBezTo>
                    <a:pt x="25" y="328"/>
                    <a:pt x="28" y="328"/>
                    <a:pt x="29" y="328"/>
                  </a:cubicBezTo>
                  <a:cubicBezTo>
                    <a:pt x="41" y="328"/>
                    <a:pt x="52" y="320"/>
                    <a:pt x="55" y="308"/>
                  </a:cubicBezTo>
                  <a:lnTo>
                    <a:pt x="119" y="32"/>
                  </a:lnTo>
                  <a:cubicBezTo>
                    <a:pt x="122" y="17"/>
                    <a:pt x="114" y="4"/>
                    <a:pt x="99" y="1"/>
                  </a:cubicBezTo>
                  <a:cubicBezTo>
                    <a:pt x="97" y="0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465325" y="3569000"/>
              <a:ext cx="2475" cy="17200"/>
            </a:xfrm>
            <a:custGeom>
              <a:rect b="b" l="l" r="r" t="t"/>
              <a:pathLst>
                <a:path extrusionOk="0" h="688" w="99">
                  <a:moveTo>
                    <a:pt x="71" y="0"/>
                  </a:moveTo>
                  <a:cubicBezTo>
                    <a:pt x="57" y="0"/>
                    <a:pt x="46" y="12"/>
                    <a:pt x="46" y="25"/>
                  </a:cubicBezTo>
                  <a:lnTo>
                    <a:pt x="2" y="661"/>
                  </a:lnTo>
                  <a:cubicBezTo>
                    <a:pt x="0" y="674"/>
                    <a:pt x="11" y="686"/>
                    <a:pt x="26" y="688"/>
                  </a:cubicBezTo>
                  <a:lnTo>
                    <a:pt x="27" y="688"/>
                  </a:lnTo>
                  <a:cubicBezTo>
                    <a:pt x="41" y="688"/>
                    <a:pt x="53" y="677"/>
                    <a:pt x="53" y="664"/>
                  </a:cubicBezTo>
                  <a:lnTo>
                    <a:pt x="97" y="29"/>
                  </a:lnTo>
                  <a:cubicBezTo>
                    <a:pt x="99" y="14"/>
                    <a:pt x="88" y="2"/>
                    <a:pt x="73" y="0"/>
                  </a:cubicBezTo>
                  <a:cubicBezTo>
                    <a:pt x="72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427750" y="3605025"/>
              <a:ext cx="8525" cy="25250"/>
            </a:xfrm>
            <a:custGeom>
              <a:rect b="b" l="l" r="r" t="t"/>
              <a:pathLst>
                <a:path extrusionOk="0" h="1010" w="341">
                  <a:moveTo>
                    <a:pt x="312" y="0"/>
                  </a:moveTo>
                  <a:cubicBezTo>
                    <a:pt x="301" y="0"/>
                    <a:pt x="290" y="8"/>
                    <a:pt x="287" y="19"/>
                  </a:cubicBezTo>
                  <a:lnTo>
                    <a:pt x="5" y="975"/>
                  </a:lnTo>
                  <a:cubicBezTo>
                    <a:pt x="1" y="989"/>
                    <a:pt x="9" y="1004"/>
                    <a:pt x="23" y="1008"/>
                  </a:cubicBezTo>
                  <a:cubicBezTo>
                    <a:pt x="25" y="1009"/>
                    <a:pt x="28" y="1009"/>
                    <a:pt x="30" y="1009"/>
                  </a:cubicBezTo>
                  <a:cubicBezTo>
                    <a:pt x="41" y="1009"/>
                    <a:pt x="52" y="1001"/>
                    <a:pt x="54" y="990"/>
                  </a:cubicBezTo>
                  <a:lnTo>
                    <a:pt x="337" y="34"/>
                  </a:lnTo>
                  <a:cubicBezTo>
                    <a:pt x="341" y="20"/>
                    <a:pt x="333" y="6"/>
                    <a:pt x="319" y="1"/>
                  </a:cubicBezTo>
                  <a:cubicBezTo>
                    <a:pt x="317" y="1"/>
                    <a:pt x="315" y="0"/>
                    <a:pt x="3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421475" y="3633650"/>
              <a:ext cx="6075" cy="14550"/>
            </a:xfrm>
            <a:custGeom>
              <a:rect b="b" l="l" r="r" t="t"/>
              <a:pathLst>
                <a:path extrusionOk="0" h="582" w="243">
                  <a:moveTo>
                    <a:pt x="215" y="1"/>
                  </a:moveTo>
                  <a:cubicBezTo>
                    <a:pt x="202" y="1"/>
                    <a:pt x="192" y="8"/>
                    <a:pt x="188" y="20"/>
                  </a:cubicBezTo>
                  <a:cubicBezTo>
                    <a:pt x="149" y="202"/>
                    <a:pt x="87" y="378"/>
                    <a:pt x="5" y="545"/>
                  </a:cubicBezTo>
                  <a:cubicBezTo>
                    <a:pt x="0" y="557"/>
                    <a:pt x="5" y="573"/>
                    <a:pt x="18" y="578"/>
                  </a:cubicBezTo>
                  <a:cubicBezTo>
                    <a:pt x="22" y="581"/>
                    <a:pt x="26" y="581"/>
                    <a:pt x="30" y="581"/>
                  </a:cubicBezTo>
                  <a:cubicBezTo>
                    <a:pt x="39" y="581"/>
                    <a:pt x="48" y="576"/>
                    <a:pt x="52" y="566"/>
                  </a:cubicBezTo>
                  <a:cubicBezTo>
                    <a:pt x="136" y="397"/>
                    <a:pt x="198" y="217"/>
                    <a:pt x="239" y="32"/>
                  </a:cubicBezTo>
                  <a:cubicBezTo>
                    <a:pt x="242" y="17"/>
                    <a:pt x="234" y="4"/>
                    <a:pt x="221" y="1"/>
                  </a:cubicBezTo>
                  <a:cubicBezTo>
                    <a:pt x="219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421625" y="3626200"/>
              <a:ext cx="3250" cy="7000"/>
            </a:xfrm>
            <a:custGeom>
              <a:rect b="b" l="l" r="r" t="t"/>
              <a:pathLst>
                <a:path extrusionOk="0" h="280" w="130">
                  <a:moveTo>
                    <a:pt x="100" y="1"/>
                  </a:moveTo>
                  <a:cubicBezTo>
                    <a:pt x="90" y="1"/>
                    <a:pt x="79" y="7"/>
                    <a:pt x="76" y="18"/>
                  </a:cubicBezTo>
                  <a:lnTo>
                    <a:pt x="5" y="246"/>
                  </a:lnTo>
                  <a:cubicBezTo>
                    <a:pt x="1" y="260"/>
                    <a:pt x="9" y="274"/>
                    <a:pt x="22" y="279"/>
                  </a:cubicBezTo>
                  <a:lnTo>
                    <a:pt x="30" y="279"/>
                  </a:lnTo>
                  <a:cubicBezTo>
                    <a:pt x="41" y="279"/>
                    <a:pt x="52" y="272"/>
                    <a:pt x="55" y="26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3" y="1"/>
                    <a:pt x="1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433500" y="3573925"/>
              <a:ext cx="23375" cy="8300"/>
            </a:xfrm>
            <a:custGeom>
              <a:rect b="b" l="l" r="r" t="t"/>
              <a:pathLst>
                <a:path extrusionOk="0" h="332" w="935">
                  <a:moveTo>
                    <a:pt x="906" y="1"/>
                  </a:moveTo>
                  <a:cubicBezTo>
                    <a:pt x="904" y="1"/>
                    <a:pt x="902" y="1"/>
                    <a:pt x="901" y="1"/>
                  </a:cubicBezTo>
                  <a:cubicBezTo>
                    <a:pt x="598" y="63"/>
                    <a:pt x="302" y="158"/>
                    <a:pt x="19" y="284"/>
                  </a:cubicBezTo>
                  <a:cubicBezTo>
                    <a:pt x="7" y="289"/>
                    <a:pt x="1" y="304"/>
                    <a:pt x="7" y="317"/>
                  </a:cubicBezTo>
                  <a:cubicBezTo>
                    <a:pt x="11" y="327"/>
                    <a:pt x="21" y="332"/>
                    <a:pt x="30" y="332"/>
                  </a:cubicBezTo>
                  <a:cubicBezTo>
                    <a:pt x="34" y="332"/>
                    <a:pt x="38" y="332"/>
                    <a:pt x="41" y="331"/>
                  </a:cubicBezTo>
                  <a:cubicBezTo>
                    <a:pt x="319" y="207"/>
                    <a:pt x="611" y="113"/>
                    <a:pt x="910" y="52"/>
                  </a:cubicBezTo>
                  <a:cubicBezTo>
                    <a:pt x="925" y="48"/>
                    <a:pt x="934" y="35"/>
                    <a:pt x="930" y="21"/>
                  </a:cubicBezTo>
                  <a:cubicBezTo>
                    <a:pt x="928" y="8"/>
                    <a:pt x="917" y="1"/>
                    <a:pt x="90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425125" y="3582600"/>
              <a:ext cx="6375" cy="3775"/>
            </a:xfrm>
            <a:custGeom>
              <a:rect b="b" l="l" r="r" t="t"/>
              <a:pathLst>
                <a:path extrusionOk="0" h="151" w="255">
                  <a:moveTo>
                    <a:pt x="226" y="1"/>
                  </a:moveTo>
                  <a:cubicBezTo>
                    <a:pt x="222" y="1"/>
                    <a:pt x="218" y="2"/>
                    <a:pt x="215" y="4"/>
                  </a:cubicBezTo>
                  <a:lnTo>
                    <a:pt x="20" y="102"/>
                  </a:lnTo>
                  <a:cubicBezTo>
                    <a:pt x="6" y="107"/>
                    <a:pt x="1" y="124"/>
                    <a:pt x="7" y="136"/>
                  </a:cubicBezTo>
                  <a:cubicBezTo>
                    <a:pt x="11" y="145"/>
                    <a:pt x="21" y="150"/>
                    <a:pt x="30" y="150"/>
                  </a:cubicBezTo>
                  <a:cubicBezTo>
                    <a:pt x="34" y="150"/>
                    <a:pt x="38" y="149"/>
                    <a:pt x="42" y="148"/>
                  </a:cubicBezTo>
                  <a:lnTo>
                    <a:pt x="237" y="50"/>
                  </a:lnTo>
                  <a:cubicBezTo>
                    <a:pt x="251" y="43"/>
                    <a:pt x="255" y="28"/>
                    <a:pt x="250" y="15"/>
                  </a:cubicBezTo>
                  <a:cubicBezTo>
                    <a:pt x="245" y="6"/>
                    <a:pt x="235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428350" y="3584550"/>
              <a:ext cx="11300" cy="5950"/>
            </a:xfrm>
            <a:custGeom>
              <a:rect b="b" l="l" r="r" t="t"/>
              <a:pathLst>
                <a:path extrusionOk="0" h="238" w="452">
                  <a:moveTo>
                    <a:pt x="422" y="0"/>
                  </a:moveTo>
                  <a:cubicBezTo>
                    <a:pt x="419" y="0"/>
                    <a:pt x="416" y="0"/>
                    <a:pt x="414" y="1"/>
                  </a:cubicBezTo>
                  <a:cubicBezTo>
                    <a:pt x="275" y="50"/>
                    <a:pt x="141" y="113"/>
                    <a:pt x="17" y="190"/>
                  </a:cubicBezTo>
                  <a:cubicBezTo>
                    <a:pt x="5" y="198"/>
                    <a:pt x="1" y="214"/>
                    <a:pt x="9" y="226"/>
                  </a:cubicBezTo>
                  <a:cubicBezTo>
                    <a:pt x="13" y="233"/>
                    <a:pt x="22" y="238"/>
                    <a:pt x="30" y="238"/>
                  </a:cubicBezTo>
                  <a:cubicBezTo>
                    <a:pt x="34" y="238"/>
                    <a:pt x="40" y="237"/>
                    <a:pt x="44" y="234"/>
                  </a:cubicBezTo>
                  <a:cubicBezTo>
                    <a:pt x="165" y="159"/>
                    <a:pt x="295" y="97"/>
                    <a:pt x="430" y="51"/>
                  </a:cubicBezTo>
                  <a:cubicBezTo>
                    <a:pt x="443" y="46"/>
                    <a:pt x="452" y="31"/>
                    <a:pt x="446" y="17"/>
                  </a:cubicBezTo>
                  <a:cubicBezTo>
                    <a:pt x="443" y="6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416475" y="3594925"/>
              <a:ext cx="26775" cy="12075"/>
            </a:xfrm>
            <a:custGeom>
              <a:rect b="b" l="l" r="r" t="t"/>
              <a:pathLst>
                <a:path extrusionOk="0" h="483" w="1071">
                  <a:moveTo>
                    <a:pt x="1041" y="1"/>
                  </a:moveTo>
                  <a:cubicBezTo>
                    <a:pt x="1038" y="1"/>
                    <a:pt x="1035" y="1"/>
                    <a:pt x="1033" y="2"/>
                  </a:cubicBezTo>
                  <a:cubicBezTo>
                    <a:pt x="683" y="112"/>
                    <a:pt x="341" y="257"/>
                    <a:pt x="18" y="434"/>
                  </a:cubicBezTo>
                  <a:cubicBezTo>
                    <a:pt x="5" y="440"/>
                    <a:pt x="1" y="457"/>
                    <a:pt x="8" y="469"/>
                  </a:cubicBezTo>
                  <a:cubicBezTo>
                    <a:pt x="12" y="477"/>
                    <a:pt x="21" y="482"/>
                    <a:pt x="31" y="482"/>
                  </a:cubicBezTo>
                  <a:cubicBezTo>
                    <a:pt x="35" y="482"/>
                    <a:pt x="39" y="481"/>
                    <a:pt x="43" y="479"/>
                  </a:cubicBezTo>
                  <a:cubicBezTo>
                    <a:pt x="363" y="305"/>
                    <a:pt x="702" y="161"/>
                    <a:pt x="1049" y="52"/>
                  </a:cubicBezTo>
                  <a:cubicBezTo>
                    <a:pt x="1062" y="46"/>
                    <a:pt x="1070" y="33"/>
                    <a:pt x="1065" y="19"/>
                  </a:cubicBezTo>
                  <a:cubicBezTo>
                    <a:pt x="1062" y="7"/>
                    <a:pt x="1052" y="1"/>
                    <a:pt x="10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404300" y="3607650"/>
              <a:ext cx="10100" cy="6450"/>
            </a:xfrm>
            <a:custGeom>
              <a:rect b="b" l="l" r="r" t="t"/>
              <a:pathLst>
                <a:path extrusionOk="0" h="258" w="404">
                  <a:moveTo>
                    <a:pt x="374" y="1"/>
                  </a:moveTo>
                  <a:cubicBezTo>
                    <a:pt x="369" y="1"/>
                    <a:pt x="364" y="2"/>
                    <a:pt x="360" y="4"/>
                  </a:cubicBezTo>
                  <a:lnTo>
                    <a:pt x="17" y="209"/>
                  </a:lnTo>
                  <a:cubicBezTo>
                    <a:pt x="4" y="217"/>
                    <a:pt x="1" y="233"/>
                    <a:pt x="8" y="245"/>
                  </a:cubicBezTo>
                  <a:cubicBezTo>
                    <a:pt x="12" y="253"/>
                    <a:pt x="21" y="257"/>
                    <a:pt x="29" y="257"/>
                  </a:cubicBezTo>
                  <a:cubicBezTo>
                    <a:pt x="35" y="257"/>
                    <a:pt x="39" y="256"/>
                    <a:pt x="43" y="254"/>
                  </a:cubicBezTo>
                  <a:lnTo>
                    <a:pt x="387" y="48"/>
                  </a:lnTo>
                  <a:cubicBezTo>
                    <a:pt x="399" y="42"/>
                    <a:pt x="403" y="26"/>
                    <a:pt x="396" y="14"/>
                  </a:cubicBezTo>
                  <a:cubicBezTo>
                    <a:pt x="391" y="5"/>
                    <a:pt x="382" y="1"/>
                    <a:pt x="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412650" y="3609575"/>
              <a:ext cx="10375" cy="5450"/>
            </a:xfrm>
            <a:custGeom>
              <a:rect b="b" l="l" r="r" t="t"/>
              <a:pathLst>
                <a:path extrusionOk="0" h="218" w="415">
                  <a:moveTo>
                    <a:pt x="386" y="0"/>
                  </a:moveTo>
                  <a:cubicBezTo>
                    <a:pt x="383" y="0"/>
                    <a:pt x="381" y="0"/>
                    <a:pt x="379" y="1"/>
                  </a:cubicBezTo>
                  <a:cubicBezTo>
                    <a:pt x="249" y="39"/>
                    <a:pt x="127" y="97"/>
                    <a:pt x="15" y="171"/>
                  </a:cubicBezTo>
                  <a:cubicBezTo>
                    <a:pt x="3" y="177"/>
                    <a:pt x="1" y="193"/>
                    <a:pt x="9" y="206"/>
                  </a:cubicBezTo>
                  <a:cubicBezTo>
                    <a:pt x="13" y="213"/>
                    <a:pt x="20" y="217"/>
                    <a:pt x="29" y="218"/>
                  </a:cubicBezTo>
                  <a:lnTo>
                    <a:pt x="29" y="218"/>
                  </a:lnTo>
                  <a:cubicBezTo>
                    <a:pt x="35" y="218"/>
                    <a:pt x="40" y="216"/>
                    <a:pt x="44" y="214"/>
                  </a:cubicBezTo>
                  <a:cubicBezTo>
                    <a:pt x="151" y="142"/>
                    <a:pt x="270" y="87"/>
                    <a:pt x="393" y="51"/>
                  </a:cubicBezTo>
                  <a:cubicBezTo>
                    <a:pt x="407" y="47"/>
                    <a:pt x="415" y="32"/>
                    <a:pt x="411" y="19"/>
                  </a:cubicBezTo>
                  <a:cubicBezTo>
                    <a:pt x="408" y="7"/>
                    <a:pt x="397" y="0"/>
                    <a:pt x="386" y="0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lnTo>
                    <a:pt x="30" y="218"/>
                  </a:lnTo>
                  <a:cubicBezTo>
                    <a:pt x="30" y="218"/>
                    <a:pt x="30" y="218"/>
                    <a:pt x="29" y="21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3"/>
          <p:cNvGrpSpPr/>
          <p:nvPr/>
        </p:nvGrpSpPr>
        <p:grpSpPr>
          <a:xfrm rot="-2175300">
            <a:off x="6768146" y="3406255"/>
            <a:ext cx="3325263" cy="2180112"/>
            <a:chOff x="1200750" y="4815425"/>
            <a:chExt cx="780200" cy="511525"/>
          </a:xfrm>
        </p:grpSpPr>
        <p:sp>
          <p:nvSpPr>
            <p:cNvPr id="182" name="Google Shape;182;p13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3"/>
          <p:cNvSpPr/>
          <p:nvPr/>
        </p:nvSpPr>
        <p:spPr>
          <a:xfrm rot="-1049716">
            <a:off x="2846716" y="3490057"/>
            <a:ext cx="7811380" cy="144840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14"/>
          <p:cNvSpPr txBox="1"/>
          <p:nvPr>
            <p:ph idx="1" type="subTitle"/>
          </p:nvPr>
        </p:nvSpPr>
        <p:spPr>
          <a:xfrm>
            <a:off x="4923086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14"/>
          <p:cNvSpPr txBox="1"/>
          <p:nvPr>
            <p:ph idx="2" type="subTitle"/>
          </p:nvPr>
        </p:nvSpPr>
        <p:spPr>
          <a:xfrm>
            <a:off x="1580911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14"/>
          <p:cNvSpPr txBox="1"/>
          <p:nvPr>
            <p:ph idx="3" type="subTitle"/>
          </p:nvPr>
        </p:nvSpPr>
        <p:spPr>
          <a:xfrm>
            <a:off x="1580911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idx="4" type="subTitle"/>
          </p:nvPr>
        </p:nvSpPr>
        <p:spPr>
          <a:xfrm>
            <a:off x="4923089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4"/>
          <p:cNvSpPr/>
          <p:nvPr/>
        </p:nvSpPr>
        <p:spPr>
          <a:xfrm rot="5400000">
            <a:off x="5915465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 rot="-5400000">
            <a:off x="-2573126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" name="Google Shape;284;p14"/>
          <p:cNvGrpSpPr/>
          <p:nvPr/>
        </p:nvGrpSpPr>
        <p:grpSpPr>
          <a:xfrm rot="-437331">
            <a:off x="-565246" y="2984640"/>
            <a:ext cx="1697198" cy="2322655"/>
            <a:chOff x="1594875" y="4034900"/>
            <a:chExt cx="427150" cy="584550"/>
          </a:xfrm>
        </p:grpSpPr>
        <p:sp>
          <p:nvSpPr>
            <p:cNvPr id="285" name="Google Shape;285;p14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4"/>
          <p:cNvGrpSpPr/>
          <p:nvPr/>
        </p:nvGrpSpPr>
        <p:grpSpPr>
          <a:xfrm rot="-7307393">
            <a:off x="7932421" y="-777542"/>
            <a:ext cx="2383712" cy="2285868"/>
            <a:chOff x="4664175" y="3416300"/>
            <a:chExt cx="497525" cy="477100"/>
          </a:xfrm>
        </p:grpSpPr>
        <p:sp>
          <p:nvSpPr>
            <p:cNvPr id="406" name="Google Shape;406;p14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14"/>
          <p:cNvSpPr/>
          <p:nvPr/>
        </p:nvSpPr>
        <p:spPr>
          <a:xfrm rot="-6413839">
            <a:off x="6411335" y="1308472"/>
            <a:ext cx="5199826" cy="1447486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1" name="Google Shape;631;p14"/>
          <p:cNvSpPr/>
          <p:nvPr/>
        </p:nvSpPr>
        <p:spPr>
          <a:xfrm rot="5066303">
            <a:off x="-2410907" y="2180044"/>
            <a:ext cx="5199753" cy="1447465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4" name="Google Shape;634;p15"/>
          <p:cNvSpPr txBox="1"/>
          <p:nvPr>
            <p:ph idx="1" type="subTitle"/>
          </p:nvPr>
        </p:nvSpPr>
        <p:spPr>
          <a:xfrm>
            <a:off x="116622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15"/>
          <p:cNvSpPr txBox="1"/>
          <p:nvPr>
            <p:ph idx="2" type="subTitle"/>
          </p:nvPr>
        </p:nvSpPr>
        <p:spPr>
          <a:xfrm>
            <a:off x="3484347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5"/>
          <p:cNvSpPr txBox="1"/>
          <p:nvPr>
            <p:ph idx="3" type="subTitle"/>
          </p:nvPr>
        </p:nvSpPr>
        <p:spPr>
          <a:xfrm>
            <a:off x="580247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15"/>
          <p:cNvSpPr txBox="1"/>
          <p:nvPr>
            <p:ph idx="4" type="subTitle"/>
          </p:nvPr>
        </p:nvSpPr>
        <p:spPr>
          <a:xfrm>
            <a:off x="116622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8" name="Google Shape;638;p15"/>
          <p:cNvSpPr txBox="1"/>
          <p:nvPr>
            <p:ph idx="5" type="subTitle"/>
          </p:nvPr>
        </p:nvSpPr>
        <p:spPr>
          <a:xfrm>
            <a:off x="3484350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9" name="Google Shape;639;p15"/>
          <p:cNvSpPr txBox="1"/>
          <p:nvPr>
            <p:ph idx="6" type="subTitle"/>
          </p:nvPr>
        </p:nvSpPr>
        <p:spPr>
          <a:xfrm>
            <a:off x="580247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0" name="Google Shape;640;p15"/>
          <p:cNvSpPr/>
          <p:nvPr/>
        </p:nvSpPr>
        <p:spPr>
          <a:xfrm rot="10468914">
            <a:off x="6689574" y="3695411"/>
            <a:ext cx="5587679" cy="1524768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15"/>
          <p:cNvGrpSpPr/>
          <p:nvPr/>
        </p:nvGrpSpPr>
        <p:grpSpPr>
          <a:xfrm rot="-6255476">
            <a:off x="7805689" y="3590029"/>
            <a:ext cx="2909982" cy="1907880"/>
            <a:chOff x="1200750" y="4815425"/>
            <a:chExt cx="780200" cy="511525"/>
          </a:xfrm>
        </p:grpSpPr>
        <p:sp>
          <p:nvSpPr>
            <p:cNvPr id="642" name="Google Shape;64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15"/>
          <p:cNvSpPr/>
          <p:nvPr/>
        </p:nvSpPr>
        <p:spPr>
          <a:xfrm rot="-545586">
            <a:off x="-2452576" y="-159609"/>
            <a:ext cx="5864323" cy="1385000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15"/>
          <p:cNvGrpSpPr/>
          <p:nvPr/>
        </p:nvGrpSpPr>
        <p:grpSpPr>
          <a:xfrm rot="6993132">
            <a:off x="-1109516" y="-223692"/>
            <a:ext cx="2309394" cy="2178862"/>
            <a:chOff x="5739525" y="3084675"/>
            <a:chExt cx="399400" cy="376825"/>
          </a:xfrm>
        </p:grpSpPr>
        <p:sp>
          <p:nvSpPr>
            <p:cNvPr id="737" name="Google Shape;737;p15"/>
            <p:cNvSpPr/>
            <p:nvPr/>
          </p:nvSpPr>
          <p:spPr>
            <a:xfrm>
              <a:off x="5740925" y="3086000"/>
              <a:ext cx="396700" cy="374175"/>
            </a:xfrm>
            <a:custGeom>
              <a:rect b="b" l="l" r="r" t="t"/>
              <a:pathLst>
                <a:path extrusionOk="0" h="14967" w="15868">
                  <a:moveTo>
                    <a:pt x="4204" y="0"/>
                  </a:moveTo>
                  <a:cubicBezTo>
                    <a:pt x="3987" y="1017"/>
                    <a:pt x="3770" y="2073"/>
                    <a:pt x="3994" y="3089"/>
                  </a:cubicBezTo>
                  <a:cubicBezTo>
                    <a:pt x="4237" y="4193"/>
                    <a:pt x="4974" y="5124"/>
                    <a:pt x="5783" y="5915"/>
                  </a:cubicBezTo>
                  <a:cubicBezTo>
                    <a:pt x="6590" y="6707"/>
                    <a:pt x="7442" y="7441"/>
                    <a:pt x="8155" y="8320"/>
                  </a:cubicBezTo>
                  <a:cubicBezTo>
                    <a:pt x="6917" y="7254"/>
                    <a:pt x="5632" y="6162"/>
                    <a:pt x="4074" y="5669"/>
                  </a:cubicBezTo>
                  <a:cubicBezTo>
                    <a:pt x="3245" y="5407"/>
                    <a:pt x="2377" y="5311"/>
                    <a:pt x="1505" y="5311"/>
                  </a:cubicBezTo>
                  <a:cubicBezTo>
                    <a:pt x="1003" y="5311"/>
                    <a:pt x="499" y="5343"/>
                    <a:pt x="1" y="5394"/>
                  </a:cubicBezTo>
                  <a:cubicBezTo>
                    <a:pt x="758" y="6081"/>
                    <a:pt x="1156" y="7095"/>
                    <a:pt x="1915" y="7783"/>
                  </a:cubicBezTo>
                  <a:cubicBezTo>
                    <a:pt x="2666" y="8462"/>
                    <a:pt x="3694" y="8751"/>
                    <a:pt x="4699" y="8877"/>
                  </a:cubicBezTo>
                  <a:cubicBezTo>
                    <a:pt x="5705" y="9002"/>
                    <a:pt x="6661" y="9043"/>
                    <a:pt x="7660" y="9220"/>
                  </a:cubicBezTo>
                  <a:cubicBezTo>
                    <a:pt x="7205" y="9297"/>
                    <a:pt x="6745" y="9315"/>
                    <a:pt x="6283" y="9315"/>
                  </a:cubicBezTo>
                  <a:cubicBezTo>
                    <a:pt x="5866" y="9315"/>
                    <a:pt x="5448" y="9300"/>
                    <a:pt x="5031" y="9300"/>
                  </a:cubicBezTo>
                  <a:cubicBezTo>
                    <a:pt x="4961" y="9300"/>
                    <a:pt x="4890" y="9301"/>
                    <a:pt x="4820" y="9302"/>
                  </a:cubicBezTo>
                  <a:cubicBezTo>
                    <a:pt x="3871" y="9315"/>
                    <a:pt x="2882" y="9451"/>
                    <a:pt x="2105" y="9995"/>
                  </a:cubicBezTo>
                  <a:cubicBezTo>
                    <a:pt x="1458" y="10447"/>
                    <a:pt x="1019" y="11088"/>
                    <a:pt x="609" y="11764"/>
                  </a:cubicBezTo>
                  <a:cubicBezTo>
                    <a:pt x="1132" y="12350"/>
                    <a:pt x="1919" y="12664"/>
                    <a:pt x="2705" y="12696"/>
                  </a:cubicBezTo>
                  <a:cubicBezTo>
                    <a:pt x="2752" y="12698"/>
                    <a:pt x="2799" y="12699"/>
                    <a:pt x="2846" y="12699"/>
                  </a:cubicBezTo>
                  <a:cubicBezTo>
                    <a:pt x="3583" y="12699"/>
                    <a:pt x="4310" y="12475"/>
                    <a:pt x="4964" y="12131"/>
                  </a:cubicBezTo>
                  <a:cubicBezTo>
                    <a:pt x="6255" y="11450"/>
                    <a:pt x="7294" y="10312"/>
                    <a:pt x="8681" y="9856"/>
                  </a:cubicBezTo>
                  <a:lnTo>
                    <a:pt x="8681" y="9856"/>
                  </a:lnTo>
                  <a:cubicBezTo>
                    <a:pt x="8184" y="10226"/>
                    <a:pt x="7792" y="10734"/>
                    <a:pt x="7559" y="11309"/>
                  </a:cubicBezTo>
                  <a:cubicBezTo>
                    <a:pt x="7097" y="12447"/>
                    <a:pt x="7187" y="13753"/>
                    <a:pt x="7377" y="14967"/>
                  </a:cubicBezTo>
                  <a:cubicBezTo>
                    <a:pt x="8289" y="14497"/>
                    <a:pt x="9016" y="13677"/>
                    <a:pt x="9370" y="12712"/>
                  </a:cubicBezTo>
                  <a:cubicBezTo>
                    <a:pt x="9722" y="11749"/>
                    <a:pt x="9900" y="10709"/>
                    <a:pt x="9505" y="9760"/>
                  </a:cubicBezTo>
                  <a:lnTo>
                    <a:pt x="9505" y="9760"/>
                  </a:lnTo>
                  <a:cubicBezTo>
                    <a:pt x="10315" y="10479"/>
                    <a:pt x="11070" y="11086"/>
                    <a:pt x="12048" y="11550"/>
                  </a:cubicBezTo>
                  <a:cubicBezTo>
                    <a:pt x="12651" y="11837"/>
                    <a:pt x="13332" y="12021"/>
                    <a:pt x="13999" y="12021"/>
                  </a:cubicBezTo>
                  <a:cubicBezTo>
                    <a:pt x="14412" y="12021"/>
                    <a:pt x="14820" y="11951"/>
                    <a:pt x="15202" y="11791"/>
                  </a:cubicBezTo>
                  <a:cubicBezTo>
                    <a:pt x="14155" y="10090"/>
                    <a:pt x="12122" y="8968"/>
                    <a:pt x="10126" y="8938"/>
                  </a:cubicBezTo>
                  <a:cubicBezTo>
                    <a:pt x="10864" y="8566"/>
                    <a:pt x="11667" y="8342"/>
                    <a:pt x="12450" y="8077"/>
                  </a:cubicBezTo>
                  <a:cubicBezTo>
                    <a:pt x="13233" y="7812"/>
                    <a:pt x="14016" y="7498"/>
                    <a:pt x="14658" y="6974"/>
                  </a:cubicBezTo>
                  <a:cubicBezTo>
                    <a:pt x="15300" y="6452"/>
                    <a:pt x="15842" y="5723"/>
                    <a:pt x="15867" y="4897"/>
                  </a:cubicBezTo>
                  <a:cubicBezTo>
                    <a:pt x="15373" y="4764"/>
                    <a:pt x="14861" y="4631"/>
                    <a:pt x="14356" y="4631"/>
                  </a:cubicBezTo>
                  <a:cubicBezTo>
                    <a:pt x="14170" y="4631"/>
                    <a:pt x="13985" y="4649"/>
                    <a:pt x="13802" y="4691"/>
                  </a:cubicBezTo>
                  <a:cubicBezTo>
                    <a:pt x="12941" y="4889"/>
                    <a:pt x="12298" y="5586"/>
                    <a:pt x="11733" y="6264"/>
                  </a:cubicBezTo>
                  <a:cubicBezTo>
                    <a:pt x="11167" y="6942"/>
                    <a:pt x="10556" y="7678"/>
                    <a:pt x="9726" y="7979"/>
                  </a:cubicBezTo>
                  <a:cubicBezTo>
                    <a:pt x="10210" y="7333"/>
                    <a:pt x="10697" y="6685"/>
                    <a:pt x="11088" y="5977"/>
                  </a:cubicBezTo>
                  <a:cubicBezTo>
                    <a:pt x="11478" y="5270"/>
                    <a:pt x="11770" y="4496"/>
                    <a:pt x="11836" y="3692"/>
                  </a:cubicBezTo>
                  <a:cubicBezTo>
                    <a:pt x="11918" y="2688"/>
                    <a:pt x="11728" y="1711"/>
                    <a:pt x="11462" y="740"/>
                  </a:cubicBezTo>
                  <a:cubicBezTo>
                    <a:pt x="10375" y="1183"/>
                    <a:pt x="9507" y="2134"/>
                    <a:pt x="9168" y="3257"/>
                  </a:cubicBezTo>
                  <a:cubicBezTo>
                    <a:pt x="8748" y="4654"/>
                    <a:pt x="9130" y="6150"/>
                    <a:pt x="9125" y="7608"/>
                  </a:cubicBezTo>
                  <a:cubicBezTo>
                    <a:pt x="8938" y="6627"/>
                    <a:pt x="8749" y="5644"/>
                    <a:pt x="8433" y="4697"/>
                  </a:cubicBezTo>
                  <a:cubicBezTo>
                    <a:pt x="8117" y="3750"/>
                    <a:pt x="7666" y="2836"/>
                    <a:pt x="7005" y="2088"/>
                  </a:cubicBezTo>
                  <a:cubicBezTo>
                    <a:pt x="6228" y="1211"/>
                    <a:pt x="5253" y="522"/>
                    <a:pt x="4204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739525" y="3084675"/>
              <a:ext cx="399400" cy="376825"/>
            </a:xfrm>
            <a:custGeom>
              <a:rect b="b" l="l" r="r" t="t"/>
              <a:pathLst>
                <a:path extrusionOk="0" h="15073" w="15976">
                  <a:moveTo>
                    <a:pt x="4296" y="128"/>
                  </a:moveTo>
                  <a:cubicBezTo>
                    <a:pt x="5392" y="683"/>
                    <a:pt x="6310" y="1372"/>
                    <a:pt x="7021" y="2175"/>
                  </a:cubicBezTo>
                  <a:cubicBezTo>
                    <a:pt x="7609" y="2841"/>
                    <a:pt x="8087" y="3712"/>
                    <a:pt x="8439" y="4766"/>
                  </a:cubicBezTo>
                  <a:cubicBezTo>
                    <a:pt x="8754" y="5710"/>
                    <a:pt x="8945" y="6707"/>
                    <a:pt x="9128" y="7670"/>
                  </a:cubicBezTo>
                  <a:cubicBezTo>
                    <a:pt x="9134" y="7696"/>
                    <a:pt x="9155" y="7712"/>
                    <a:pt x="9185" y="7712"/>
                  </a:cubicBezTo>
                  <a:cubicBezTo>
                    <a:pt x="9210" y="7709"/>
                    <a:pt x="9232" y="7686"/>
                    <a:pt x="9232" y="7661"/>
                  </a:cubicBezTo>
                  <a:cubicBezTo>
                    <a:pt x="9233" y="7182"/>
                    <a:pt x="9193" y="6692"/>
                    <a:pt x="9154" y="6219"/>
                  </a:cubicBezTo>
                  <a:cubicBezTo>
                    <a:pt x="9074" y="5254"/>
                    <a:pt x="8992" y="4256"/>
                    <a:pt x="9274" y="3325"/>
                  </a:cubicBezTo>
                  <a:cubicBezTo>
                    <a:pt x="9605" y="2227"/>
                    <a:pt x="10428" y="1311"/>
                    <a:pt x="11483" y="864"/>
                  </a:cubicBezTo>
                  <a:cubicBezTo>
                    <a:pt x="11710" y="1701"/>
                    <a:pt x="11925" y="2693"/>
                    <a:pt x="11839" y="3741"/>
                  </a:cubicBezTo>
                  <a:cubicBezTo>
                    <a:pt x="11780" y="4456"/>
                    <a:pt x="11531" y="5218"/>
                    <a:pt x="11098" y="6005"/>
                  </a:cubicBezTo>
                  <a:cubicBezTo>
                    <a:pt x="10709" y="6710"/>
                    <a:pt x="10217" y="7366"/>
                    <a:pt x="9740" y="8000"/>
                  </a:cubicBezTo>
                  <a:cubicBezTo>
                    <a:pt x="9726" y="8019"/>
                    <a:pt x="9726" y="8043"/>
                    <a:pt x="9739" y="8062"/>
                  </a:cubicBezTo>
                  <a:cubicBezTo>
                    <a:pt x="9750" y="8075"/>
                    <a:pt x="9765" y="8083"/>
                    <a:pt x="9781" y="8083"/>
                  </a:cubicBezTo>
                  <a:cubicBezTo>
                    <a:pt x="9787" y="8083"/>
                    <a:pt x="9794" y="8082"/>
                    <a:pt x="9800" y="8079"/>
                  </a:cubicBezTo>
                  <a:cubicBezTo>
                    <a:pt x="10639" y="7775"/>
                    <a:pt x="11267" y="7022"/>
                    <a:pt x="11828" y="6349"/>
                  </a:cubicBezTo>
                  <a:cubicBezTo>
                    <a:pt x="12370" y="5699"/>
                    <a:pt x="13019" y="4990"/>
                    <a:pt x="13869" y="4794"/>
                  </a:cubicBezTo>
                  <a:cubicBezTo>
                    <a:pt x="14049" y="4752"/>
                    <a:pt x="14231" y="4735"/>
                    <a:pt x="14413" y="4735"/>
                  </a:cubicBezTo>
                  <a:cubicBezTo>
                    <a:pt x="14911" y="4735"/>
                    <a:pt x="15411" y="4866"/>
                    <a:pt x="15870" y="4989"/>
                  </a:cubicBezTo>
                  <a:cubicBezTo>
                    <a:pt x="15820" y="5924"/>
                    <a:pt x="15107" y="6641"/>
                    <a:pt x="14680" y="6987"/>
                  </a:cubicBezTo>
                  <a:cubicBezTo>
                    <a:pt x="14031" y="7517"/>
                    <a:pt x="13244" y="7826"/>
                    <a:pt x="12489" y="8081"/>
                  </a:cubicBezTo>
                  <a:cubicBezTo>
                    <a:pt x="12319" y="8139"/>
                    <a:pt x="12147" y="8194"/>
                    <a:pt x="11975" y="8250"/>
                  </a:cubicBezTo>
                  <a:cubicBezTo>
                    <a:pt x="11368" y="8448"/>
                    <a:pt x="10740" y="8651"/>
                    <a:pt x="10159" y="8944"/>
                  </a:cubicBezTo>
                  <a:cubicBezTo>
                    <a:pt x="10137" y="8955"/>
                    <a:pt x="10125" y="8979"/>
                    <a:pt x="10131" y="9002"/>
                  </a:cubicBezTo>
                  <a:cubicBezTo>
                    <a:pt x="10136" y="9025"/>
                    <a:pt x="10157" y="9041"/>
                    <a:pt x="10180" y="9043"/>
                  </a:cubicBezTo>
                  <a:cubicBezTo>
                    <a:pt x="12147" y="9072"/>
                    <a:pt x="14149" y="10186"/>
                    <a:pt x="15181" y="11818"/>
                  </a:cubicBezTo>
                  <a:cubicBezTo>
                    <a:pt x="14835" y="11954"/>
                    <a:pt x="14453" y="12021"/>
                    <a:pt x="14050" y="12021"/>
                  </a:cubicBezTo>
                  <a:cubicBezTo>
                    <a:pt x="13435" y="12021"/>
                    <a:pt x="12774" y="11864"/>
                    <a:pt x="12126" y="11556"/>
                  </a:cubicBezTo>
                  <a:cubicBezTo>
                    <a:pt x="11193" y="11112"/>
                    <a:pt x="10466" y="10545"/>
                    <a:pt x="9595" y="9774"/>
                  </a:cubicBezTo>
                  <a:cubicBezTo>
                    <a:pt x="9586" y="9766"/>
                    <a:pt x="9574" y="9762"/>
                    <a:pt x="9562" y="9762"/>
                  </a:cubicBezTo>
                  <a:cubicBezTo>
                    <a:pt x="9552" y="9762"/>
                    <a:pt x="9541" y="9765"/>
                    <a:pt x="9532" y="9772"/>
                  </a:cubicBezTo>
                  <a:cubicBezTo>
                    <a:pt x="9512" y="9785"/>
                    <a:pt x="9505" y="9811"/>
                    <a:pt x="9513" y="9834"/>
                  </a:cubicBezTo>
                  <a:cubicBezTo>
                    <a:pt x="9847" y="10634"/>
                    <a:pt x="9802" y="11587"/>
                    <a:pt x="9377" y="12748"/>
                  </a:cubicBezTo>
                  <a:cubicBezTo>
                    <a:pt x="9037" y="13677"/>
                    <a:pt x="8345" y="14472"/>
                    <a:pt x="7474" y="14940"/>
                  </a:cubicBezTo>
                  <a:cubicBezTo>
                    <a:pt x="7311" y="13879"/>
                    <a:pt x="7195" y="12531"/>
                    <a:pt x="7662" y="11381"/>
                  </a:cubicBezTo>
                  <a:cubicBezTo>
                    <a:pt x="7893" y="10812"/>
                    <a:pt x="8275" y="10317"/>
                    <a:pt x="8768" y="9951"/>
                  </a:cubicBezTo>
                  <a:cubicBezTo>
                    <a:pt x="8788" y="9935"/>
                    <a:pt x="8795" y="9908"/>
                    <a:pt x="8783" y="9885"/>
                  </a:cubicBezTo>
                  <a:cubicBezTo>
                    <a:pt x="8773" y="9867"/>
                    <a:pt x="8756" y="9856"/>
                    <a:pt x="8737" y="9856"/>
                  </a:cubicBezTo>
                  <a:lnTo>
                    <a:pt x="8735" y="9858"/>
                  </a:lnTo>
                  <a:cubicBezTo>
                    <a:pt x="8730" y="9858"/>
                    <a:pt x="8725" y="9858"/>
                    <a:pt x="8719" y="9861"/>
                  </a:cubicBezTo>
                  <a:cubicBezTo>
                    <a:pt x="7891" y="10132"/>
                    <a:pt x="7174" y="10656"/>
                    <a:pt x="6481" y="11160"/>
                  </a:cubicBezTo>
                  <a:cubicBezTo>
                    <a:pt x="6007" y="11506"/>
                    <a:pt x="5517" y="11864"/>
                    <a:pt x="4994" y="12138"/>
                  </a:cubicBezTo>
                  <a:cubicBezTo>
                    <a:pt x="4295" y="12506"/>
                    <a:pt x="3575" y="12699"/>
                    <a:pt x="2905" y="12699"/>
                  </a:cubicBezTo>
                  <a:cubicBezTo>
                    <a:pt x="2857" y="12699"/>
                    <a:pt x="2809" y="12698"/>
                    <a:pt x="2762" y="12696"/>
                  </a:cubicBezTo>
                  <a:cubicBezTo>
                    <a:pt x="1956" y="12664"/>
                    <a:pt x="1218" y="12341"/>
                    <a:pt x="728" y="11811"/>
                  </a:cubicBezTo>
                  <a:cubicBezTo>
                    <a:pt x="1091" y="11215"/>
                    <a:pt x="1534" y="10548"/>
                    <a:pt x="2189" y="10089"/>
                  </a:cubicBezTo>
                  <a:cubicBezTo>
                    <a:pt x="3033" y="9500"/>
                    <a:pt x="4126" y="9418"/>
                    <a:pt x="4876" y="9407"/>
                  </a:cubicBezTo>
                  <a:cubicBezTo>
                    <a:pt x="4945" y="9406"/>
                    <a:pt x="5015" y="9406"/>
                    <a:pt x="5086" y="9406"/>
                  </a:cubicBezTo>
                  <a:cubicBezTo>
                    <a:pt x="5296" y="9406"/>
                    <a:pt x="5508" y="9409"/>
                    <a:pt x="5714" y="9413"/>
                  </a:cubicBezTo>
                  <a:cubicBezTo>
                    <a:pt x="5920" y="9416"/>
                    <a:pt x="6128" y="9420"/>
                    <a:pt x="6337" y="9420"/>
                  </a:cubicBezTo>
                  <a:cubicBezTo>
                    <a:pt x="6799" y="9420"/>
                    <a:pt x="7266" y="9402"/>
                    <a:pt x="7724" y="9324"/>
                  </a:cubicBezTo>
                  <a:cubicBezTo>
                    <a:pt x="7748" y="9320"/>
                    <a:pt x="7767" y="9298"/>
                    <a:pt x="7767" y="9273"/>
                  </a:cubicBezTo>
                  <a:cubicBezTo>
                    <a:pt x="7767" y="9248"/>
                    <a:pt x="7748" y="9226"/>
                    <a:pt x="7724" y="9221"/>
                  </a:cubicBezTo>
                  <a:cubicBezTo>
                    <a:pt x="7100" y="9111"/>
                    <a:pt x="6481" y="9053"/>
                    <a:pt x="5881" y="8995"/>
                  </a:cubicBezTo>
                  <a:cubicBezTo>
                    <a:pt x="5516" y="8962"/>
                    <a:pt x="5139" y="8926"/>
                    <a:pt x="4760" y="8878"/>
                  </a:cubicBezTo>
                  <a:cubicBezTo>
                    <a:pt x="3541" y="8726"/>
                    <a:pt x="2640" y="8373"/>
                    <a:pt x="2005" y="7797"/>
                  </a:cubicBezTo>
                  <a:cubicBezTo>
                    <a:pt x="1631" y="7458"/>
                    <a:pt x="1338" y="7027"/>
                    <a:pt x="1055" y="6612"/>
                  </a:cubicBezTo>
                  <a:cubicBezTo>
                    <a:pt x="790" y="6221"/>
                    <a:pt x="517" y="5819"/>
                    <a:pt x="174" y="5487"/>
                  </a:cubicBezTo>
                  <a:cubicBezTo>
                    <a:pt x="667" y="5440"/>
                    <a:pt x="1128" y="5416"/>
                    <a:pt x="1562" y="5416"/>
                  </a:cubicBezTo>
                  <a:cubicBezTo>
                    <a:pt x="2528" y="5416"/>
                    <a:pt x="3359" y="5534"/>
                    <a:pt x="4114" y="5772"/>
                  </a:cubicBezTo>
                  <a:cubicBezTo>
                    <a:pt x="5686" y="6269"/>
                    <a:pt x="7009" y="7407"/>
                    <a:pt x="8176" y="8412"/>
                  </a:cubicBezTo>
                  <a:cubicBezTo>
                    <a:pt x="8185" y="8420"/>
                    <a:pt x="8197" y="8424"/>
                    <a:pt x="8209" y="8424"/>
                  </a:cubicBezTo>
                  <a:cubicBezTo>
                    <a:pt x="8222" y="8424"/>
                    <a:pt x="8236" y="8419"/>
                    <a:pt x="8246" y="8409"/>
                  </a:cubicBezTo>
                  <a:cubicBezTo>
                    <a:pt x="8266" y="8390"/>
                    <a:pt x="8267" y="8360"/>
                    <a:pt x="8250" y="8339"/>
                  </a:cubicBezTo>
                  <a:cubicBezTo>
                    <a:pt x="7724" y="7691"/>
                    <a:pt x="7112" y="7111"/>
                    <a:pt x="6520" y="6550"/>
                  </a:cubicBezTo>
                  <a:cubicBezTo>
                    <a:pt x="6307" y="6349"/>
                    <a:pt x="6088" y="6141"/>
                    <a:pt x="5874" y="5931"/>
                  </a:cubicBezTo>
                  <a:cubicBezTo>
                    <a:pt x="4866" y="4945"/>
                    <a:pt x="4303" y="4055"/>
                    <a:pt x="4099" y="3131"/>
                  </a:cubicBezTo>
                  <a:cubicBezTo>
                    <a:pt x="3880" y="2132"/>
                    <a:pt x="4095" y="1072"/>
                    <a:pt x="4296" y="128"/>
                  </a:cubicBezTo>
                  <a:close/>
                  <a:moveTo>
                    <a:pt x="4260" y="1"/>
                  </a:moveTo>
                  <a:cubicBezTo>
                    <a:pt x="4252" y="1"/>
                    <a:pt x="4244" y="3"/>
                    <a:pt x="4237" y="6"/>
                  </a:cubicBezTo>
                  <a:cubicBezTo>
                    <a:pt x="4222" y="13"/>
                    <a:pt x="4211" y="26"/>
                    <a:pt x="4208" y="42"/>
                  </a:cubicBezTo>
                  <a:cubicBezTo>
                    <a:pt x="4003" y="1011"/>
                    <a:pt x="3770" y="2109"/>
                    <a:pt x="4000" y="3154"/>
                  </a:cubicBezTo>
                  <a:cubicBezTo>
                    <a:pt x="4207" y="4099"/>
                    <a:pt x="4780" y="5004"/>
                    <a:pt x="5803" y="6005"/>
                  </a:cubicBezTo>
                  <a:cubicBezTo>
                    <a:pt x="6017" y="6215"/>
                    <a:pt x="6236" y="6423"/>
                    <a:pt x="6450" y="6625"/>
                  </a:cubicBezTo>
                  <a:cubicBezTo>
                    <a:pt x="6874" y="7027"/>
                    <a:pt x="7309" y="7439"/>
                    <a:pt x="7714" y="7879"/>
                  </a:cubicBezTo>
                  <a:cubicBezTo>
                    <a:pt x="6672" y="6998"/>
                    <a:pt x="5504" y="6102"/>
                    <a:pt x="4147" y="5673"/>
                  </a:cubicBezTo>
                  <a:cubicBezTo>
                    <a:pt x="3380" y="5431"/>
                    <a:pt x="2538" y="5312"/>
                    <a:pt x="1561" y="5312"/>
                  </a:cubicBezTo>
                  <a:cubicBezTo>
                    <a:pt x="1091" y="5312"/>
                    <a:pt x="590" y="5339"/>
                    <a:pt x="51" y="5394"/>
                  </a:cubicBezTo>
                  <a:cubicBezTo>
                    <a:pt x="31" y="5397"/>
                    <a:pt x="14" y="5410"/>
                    <a:pt x="7" y="5430"/>
                  </a:cubicBezTo>
                  <a:cubicBezTo>
                    <a:pt x="0" y="5449"/>
                    <a:pt x="7" y="5471"/>
                    <a:pt x="22" y="5484"/>
                  </a:cubicBezTo>
                  <a:cubicBezTo>
                    <a:pt x="396" y="5823"/>
                    <a:pt x="688" y="6254"/>
                    <a:pt x="970" y="6669"/>
                  </a:cubicBezTo>
                  <a:cubicBezTo>
                    <a:pt x="1257" y="7090"/>
                    <a:pt x="1553" y="7525"/>
                    <a:pt x="1936" y="7873"/>
                  </a:cubicBezTo>
                  <a:cubicBezTo>
                    <a:pt x="2587" y="8464"/>
                    <a:pt x="3508" y="8826"/>
                    <a:pt x="4749" y="8981"/>
                  </a:cubicBezTo>
                  <a:cubicBezTo>
                    <a:pt x="5129" y="9028"/>
                    <a:pt x="5507" y="9064"/>
                    <a:pt x="5873" y="9099"/>
                  </a:cubicBezTo>
                  <a:cubicBezTo>
                    <a:pt x="6361" y="9145"/>
                    <a:pt x="6863" y="9193"/>
                    <a:pt x="7367" y="9269"/>
                  </a:cubicBezTo>
                  <a:cubicBezTo>
                    <a:pt x="7023" y="9306"/>
                    <a:pt x="6673" y="9316"/>
                    <a:pt x="6326" y="9316"/>
                  </a:cubicBezTo>
                  <a:cubicBezTo>
                    <a:pt x="6121" y="9316"/>
                    <a:pt x="5918" y="9312"/>
                    <a:pt x="5717" y="9309"/>
                  </a:cubicBezTo>
                  <a:cubicBezTo>
                    <a:pt x="5501" y="9305"/>
                    <a:pt x="5280" y="9301"/>
                    <a:pt x="5060" y="9301"/>
                  </a:cubicBezTo>
                  <a:cubicBezTo>
                    <a:pt x="4998" y="9301"/>
                    <a:pt x="4936" y="9302"/>
                    <a:pt x="4874" y="9302"/>
                  </a:cubicBezTo>
                  <a:cubicBezTo>
                    <a:pt x="4112" y="9314"/>
                    <a:pt x="2996" y="9399"/>
                    <a:pt x="2131" y="10004"/>
                  </a:cubicBezTo>
                  <a:cubicBezTo>
                    <a:pt x="1446" y="10483"/>
                    <a:pt x="992" y="11178"/>
                    <a:pt x="620" y="11790"/>
                  </a:cubicBezTo>
                  <a:cubicBezTo>
                    <a:pt x="608" y="11810"/>
                    <a:pt x="611" y="11834"/>
                    <a:pt x="626" y="11852"/>
                  </a:cubicBezTo>
                  <a:cubicBezTo>
                    <a:pt x="1133" y="12419"/>
                    <a:pt x="1911" y="12765"/>
                    <a:pt x="2758" y="12800"/>
                  </a:cubicBezTo>
                  <a:cubicBezTo>
                    <a:pt x="2806" y="12802"/>
                    <a:pt x="2854" y="12803"/>
                    <a:pt x="2903" y="12803"/>
                  </a:cubicBezTo>
                  <a:cubicBezTo>
                    <a:pt x="3591" y="12803"/>
                    <a:pt x="4327" y="12607"/>
                    <a:pt x="5044" y="12230"/>
                  </a:cubicBezTo>
                  <a:cubicBezTo>
                    <a:pt x="5573" y="11951"/>
                    <a:pt x="6066" y="11592"/>
                    <a:pt x="6543" y="11244"/>
                  </a:cubicBezTo>
                  <a:cubicBezTo>
                    <a:pt x="7147" y="10804"/>
                    <a:pt x="7768" y="10350"/>
                    <a:pt x="8464" y="10065"/>
                  </a:cubicBezTo>
                  <a:lnTo>
                    <a:pt x="8464" y="10065"/>
                  </a:lnTo>
                  <a:cubicBezTo>
                    <a:pt x="8072" y="10416"/>
                    <a:pt x="7764" y="10852"/>
                    <a:pt x="7566" y="11342"/>
                  </a:cubicBezTo>
                  <a:cubicBezTo>
                    <a:pt x="7079" y="12542"/>
                    <a:pt x="7211" y="13942"/>
                    <a:pt x="7382" y="15028"/>
                  </a:cubicBezTo>
                  <a:cubicBezTo>
                    <a:pt x="7385" y="15044"/>
                    <a:pt x="7394" y="15059"/>
                    <a:pt x="7409" y="15067"/>
                  </a:cubicBezTo>
                  <a:cubicBezTo>
                    <a:pt x="7417" y="15070"/>
                    <a:pt x="7425" y="15072"/>
                    <a:pt x="7433" y="15072"/>
                  </a:cubicBezTo>
                  <a:cubicBezTo>
                    <a:pt x="7441" y="15072"/>
                    <a:pt x="7449" y="15070"/>
                    <a:pt x="7456" y="15066"/>
                  </a:cubicBezTo>
                  <a:cubicBezTo>
                    <a:pt x="8380" y="14591"/>
                    <a:pt x="9116" y="13759"/>
                    <a:pt x="9474" y="12783"/>
                  </a:cubicBezTo>
                  <a:cubicBezTo>
                    <a:pt x="9875" y="11689"/>
                    <a:pt x="9944" y="10773"/>
                    <a:pt x="9683" y="9988"/>
                  </a:cubicBezTo>
                  <a:lnTo>
                    <a:pt x="9683" y="9988"/>
                  </a:lnTo>
                  <a:cubicBezTo>
                    <a:pt x="10492" y="10697"/>
                    <a:pt x="11193" y="11227"/>
                    <a:pt x="12081" y="11650"/>
                  </a:cubicBezTo>
                  <a:cubicBezTo>
                    <a:pt x="12743" y="11965"/>
                    <a:pt x="13420" y="12124"/>
                    <a:pt x="14050" y="12124"/>
                  </a:cubicBezTo>
                  <a:cubicBezTo>
                    <a:pt x="14489" y="12124"/>
                    <a:pt x="14905" y="12047"/>
                    <a:pt x="15278" y="11891"/>
                  </a:cubicBezTo>
                  <a:cubicBezTo>
                    <a:pt x="15293" y="11885"/>
                    <a:pt x="15303" y="11873"/>
                    <a:pt x="15307" y="11858"/>
                  </a:cubicBezTo>
                  <a:cubicBezTo>
                    <a:pt x="15311" y="11845"/>
                    <a:pt x="15310" y="11829"/>
                    <a:pt x="15302" y="11815"/>
                  </a:cubicBezTo>
                  <a:cubicBezTo>
                    <a:pt x="14298" y="10185"/>
                    <a:pt x="12346" y="9051"/>
                    <a:pt x="10393" y="8946"/>
                  </a:cubicBezTo>
                  <a:cubicBezTo>
                    <a:pt x="10914" y="8704"/>
                    <a:pt x="11469" y="8523"/>
                    <a:pt x="12007" y="8348"/>
                  </a:cubicBezTo>
                  <a:cubicBezTo>
                    <a:pt x="12179" y="8292"/>
                    <a:pt x="12352" y="8237"/>
                    <a:pt x="12523" y="8179"/>
                  </a:cubicBezTo>
                  <a:cubicBezTo>
                    <a:pt x="13285" y="7921"/>
                    <a:pt x="14083" y="7608"/>
                    <a:pt x="14746" y="7068"/>
                  </a:cubicBezTo>
                  <a:cubicBezTo>
                    <a:pt x="15192" y="6704"/>
                    <a:pt x="15944" y="5947"/>
                    <a:pt x="15976" y="4951"/>
                  </a:cubicBezTo>
                  <a:cubicBezTo>
                    <a:pt x="15976" y="4927"/>
                    <a:pt x="15961" y="4906"/>
                    <a:pt x="15937" y="4899"/>
                  </a:cubicBezTo>
                  <a:cubicBezTo>
                    <a:pt x="15462" y="4771"/>
                    <a:pt x="14940" y="4631"/>
                    <a:pt x="14415" y="4631"/>
                  </a:cubicBezTo>
                  <a:cubicBezTo>
                    <a:pt x="14225" y="4631"/>
                    <a:pt x="14035" y="4649"/>
                    <a:pt x="13846" y="4693"/>
                  </a:cubicBezTo>
                  <a:cubicBezTo>
                    <a:pt x="12965" y="4896"/>
                    <a:pt x="12302" y="5620"/>
                    <a:pt x="11744" y="6290"/>
                  </a:cubicBezTo>
                  <a:cubicBezTo>
                    <a:pt x="11211" y="6928"/>
                    <a:pt x="10662" y="7586"/>
                    <a:pt x="9935" y="7912"/>
                  </a:cubicBezTo>
                  <a:cubicBezTo>
                    <a:pt x="10378" y="7322"/>
                    <a:pt x="10827" y="6711"/>
                    <a:pt x="11189" y="6055"/>
                  </a:cubicBezTo>
                  <a:cubicBezTo>
                    <a:pt x="11629" y="5255"/>
                    <a:pt x="11883" y="4479"/>
                    <a:pt x="11943" y="3749"/>
                  </a:cubicBezTo>
                  <a:cubicBezTo>
                    <a:pt x="12033" y="2660"/>
                    <a:pt x="11803" y="1637"/>
                    <a:pt x="11567" y="780"/>
                  </a:cubicBezTo>
                  <a:cubicBezTo>
                    <a:pt x="11563" y="765"/>
                    <a:pt x="11554" y="753"/>
                    <a:pt x="11540" y="747"/>
                  </a:cubicBezTo>
                  <a:cubicBezTo>
                    <a:pt x="11533" y="743"/>
                    <a:pt x="11524" y="741"/>
                    <a:pt x="11515" y="741"/>
                  </a:cubicBezTo>
                  <a:cubicBezTo>
                    <a:pt x="11509" y="741"/>
                    <a:pt x="11503" y="742"/>
                    <a:pt x="11497" y="745"/>
                  </a:cubicBezTo>
                  <a:cubicBezTo>
                    <a:pt x="10389" y="1195"/>
                    <a:pt x="9520" y="2149"/>
                    <a:pt x="9174" y="3294"/>
                  </a:cubicBezTo>
                  <a:cubicBezTo>
                    <a:pt x="8887" y="4244"/>
                    <a:pt x="8971" y="5253"/>
                    <a:pt x="9052" y="6228"/>
                  </a:cubicBezTo>
                  <a:cubicBezTo>
                    <a:pt x="9073" y="6489"/>
                    <a:pt x="9095" y="6756"/>
                    <a:pt x="9109" y="7022"/>
                  </a:cubicBezTo>
                  <a:cubicBezTo>
                    <a:pt x="8959" y="6255"/>
                    <a:pt x="8787" y="5479"/>
                    <a:pt x="8538" y="4732"/>
                  </a:cubicBezTo>
                  <a:cubicBezTo>
                    <a:pt x="8181" y="3667"/>
                    <a:pt x="7697" y="2783"/>
                    <a:pt x="7098" y="2106"/>
                  </a:cubicBezTo>
                  <a:cubicBezTo>
                    <a:pt x="6365" y="1277"/>
                    <a:pt x="5418" y="571"/>
                    <a:pt x="4282" y="6"/>
                  </a:cubicBezTo>
                  <a:cubicBezTo>
                    <a:pt x="4275" y="3"/>
                    <a:pt x="4267" y="1"/>
                    <a:pt x="4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845425" y="3085500"/>
              <a:ext cx="292425" cy="222350"/>
            </a:xfrm>
            <a:custGeom>
              <a:rect b="b" l="l" r="r" t="t"/>
              <a:pathLst>
                <a:path extrusionOk="0" h="8894" w="11697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4"/>
                    <a:pt x="7" y="38"/>
                  </a:cubicBezTo>
                  <a:cubicBezTo>
                    <a:pt x="1378" y="2787"/>
                    <a:pt x="2970" y="5680"/>
                    <a:pt x="4871" y="8880"/>
                  </a:cubicBezTo>
                  <a:cubicBezTo>
                    <a:pt x="4876" y="8888"/>
                    <a:pt x="4884" y="8894"/>
                    <a:pt x="4894" y="8894"/>
                  </a:cubicBezTo>
                  <a:cubicBezTo>
                    <a:pt x="4895" y="8894"/>
                    <a:pt x="4898" y="8894"/>
                    <a:pt x="4900" y="8893"/>
                  </a:cubicBezTo>
                  <a:cubicBezTo>
                    <a:pt x="6173" y="8556"/>
                    <a:pt x="7291" y="7795"/>
                    <a:pt x="8373" y="7059"/>
                  </a:cubicBezTo>
                  <a:cubicBezTo>
                    <a:pt x="8573" y="6923"/>
                    <a:pt x="8771" y="6786"/>
                    <a:pt x="8970" y="6647"/>
                  </a:cubicBezTo>
                  <a:cubicBezTo>
                    <a:pt x="9830" y="6051"/>
                    <a:pt x="10720" y="5434"/>
                    <a:pt x="11679" y="4980"/>
                  </a:cubicBezTo>
                  <a:cubicBezTo>
                    <a:pt x="11692" y="4975"/>
                    <a:pt x="11697" y="4959"/>
                    <a:pt x="11692" y="4947"/>
                  </a:cubicBezTo>
                  <a:cubicBezTo>
                    <a:pt x="11687" y="4937"/>
                    <a:pt x="11678" y="4932"/>
                    <a:pt x="11668" y="4932"/>
                  </a:cubicBezTo>
                  <a:cubicBezTo>
                    <a:pt x="11665" y="4932"/>
                    <a:pt x="11660" y="4933"/>
                    <a:pt x="11657" y="4935"/>
                  </a:cubicBezTo>
                  <a:cubicBezTo>
                    <a:pt x="10693" y="5389"/>
                    <a:pt x="9801" y="6008"/>
                    <a:pt x="8939" y="6605"/>
                  </a:cubicBezTo>
                  <a:cubicBezTo>
                    <a:pt x="8741" y="6743"/>
                    <a:pt x="8543" y="6880"/>
                    <a:pt x="8343" y="7016"/>
                  </a:cubicBezTo>
                  <a:cubicBezTo>
                    <a:pt x="7271" y="7746"/>
                    <a:pt x="6162" y="8501"/>
                    <a:pt x="4906" y="8837"/>
                  </a:cubicBezTo>
                  <a:cubicBezTo>
                    <a:pt x="3009" y="5644"/>
                    <a:pt x="1421" y="2758"/>
                    <a:pt x="53" y="15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924025" y="3306525"/>
              <a:ext cx="44425" cy="154150"/>
            </a:xfrm>
            <a:custGeom>
              <a:rect b="b" l="l" r="r" t="t"/>
              <a:pathLst>
                <a:path extrusionOk="0" h="6166" w="1777">
                  <a:moveTo>
                    <a:pt x="1747" y="0"/>
                  </a:moveTo>
                  <a:cubicBezTo>
                    <a:pt x="1733" y="0"/>
                    <a:pt x="1724" y="12"/>
                    <a:pt x="1723" y="25"/>
                  </a:cubicBezTo>
                  <a:cubicBezTo>
                    <a:pt x="1567" y="2135"/>
                    <a:pt x="973" y="4246"/>
                    <a:pt x="7" y="6128"/>
                  </a:cubicBezTo>
                  <a:cubicBezTo>
                    <a:pt x="1" y="6140"/>
                    <a:pt x="6" y="6157"/>
                    <a:pt x="18" y="6163"/>
                  </a:cubicBezTo>
                  <a:cubicBezTo>
                    <a:pt x="22" y="6165"/>
                    <a:pt x="26" y="6166"/>
                    <a:pt x="30" y="6166"/>
                  </a:cubicBezTo>
                  <a:cubicBezTo>
                    <a:pt x="40" y="6166"/>
                    <a:pt x="49" y="6161"/>
                    <a:pt x="53" y="6153"/>
                  </a:cubicBezTo>
                  <a:cubicBezTo>
                    <a:pt x="1023" y="4264"/>
                    <a:pt x="1618" y="2146"/>
                    <a:pt x="1775" y="29"/>
                  </a:cubicBezTo>
                  <a:cubicBezTo>
                    <a:pt x="1777" y="14"/>
                    <a:pt x="1766" y="2"/>
                    <a:pt x="1751" y="0"/>
                  </a:cubicBezTo>
                  <a:cubicBezTo>
                    <a:pt x="1750" y="0"/>
                    <a:pt x="1748" y="0"/>
                    <a:pt x="17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967025" y="3306550"/>
              <a:ext cx="154650" cy="74875"/>
            </a:xfrm>
            <a:custGeom>
              <a:rect b="b" l="l" r="r" t="t"/>
              <a:pathLst>
                <a:path extrusionOk="0" h="2995" w="6186">
                  <a:moveTo>
                    <a:pt x="28" y="0"/>
                  </a:moveTo>
                  <a:cubicBezTo>
                    <a:pt x="20" y="0"/>
                    <a:pt x="12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989" y="700"/>
                    <a:pt x="1971" y="1294"/>
                    <a:pt x="2936" y="1812"/>
                  </a:cubicBezTo>
                  <a:cubicBezTo>
                    <a:pt x="3982" y="2374"/>
                    <a:pt x="5095" y="2782"/>
                    <a:pt x="6154" y="2994"/>
                  </a:cubicBezTo>
                  <a:lnTo>
                    <a:pt x="6159" y="2994"/>
                  </a:lnTo>
                  <a:cubicBezTo>
                    <a:pt x="6170" y="2994"/>
                    <a:pt x="6182" y="2986"/>
                    <a:pt x="6183" y="2974"/>
                  </a:cubicBezTo>
                  <a:cubicBezTo>
                    <a:pt x="6186" y="2959"/>
                    <a:pt x="6178" y="2946"/>
                    <a:pt x="6163" y="2943"/>
                  </a:cubicBezTo>
                  <a:cubicBezTo>
                    <a:pt x="5110" y="2732"/>
                    <a:pt x="4002" y="2325"/>
                    <a:pt x="2960" y="1766"/>
                  </a:cubicBezTo>
                  <a:cubicBezTo>
                    <a:pt x="1996" y="1249"/>
                    <a:pt x="1016" y="656"/>
                    <a:pt x="43" y="5"/>
                  </a:cubicBezTo>
                  <a:cubicBezTo>
                    <a:pt x="38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967025" y="3105100"/>
              <a:ext cx="61125" cy="202750"/>
            </a:xfrm>
            <a:custGeom>
              <a:rect b="b" l="l" r="r" t="t"/>
              <a:pathLst>
                <a:path extrusionOk="0" h="8110" w="2445">
                  <a:moveTo>
                    <a:pt x="2416" y="0"/>
                  </a:moveTo>
                  <a:cubicBezTo>
                    <a:pt x="2405" y="0"/>
                    <a:pt x="2395" y="7"/>
                    <a:pt x="2391" y="18"/>
                  </a:cubicBezTo>
                  <a:cubicBezTo>
                    <a:pt x="2006" y="1180"/>
                    <a:pt x="1721" y="2254"/>
                    <a:pt x="1417" y="3389"/>
                  </a:cubicBezTo>
                  <a:cubicBezTo>
                    <a:pt x="1032" y="4834"/>
                    <a:pt x="632" y="6327"/>
                    <a:pt x="4" y="8075"/>
                  </a:cubicBezTo>
                  <a:cubicBezTo>
                    <a:pt x="0" y="8088"/>
                    <a:pt x="7" y="8103"/>
                    <a:pt x="20" y="8109"/>
                  </a:cubicBezTo>
                  <a:cubicBezTo>
                    <a:pt x="23" y="8109"/>
                    <a:pt x="26" y="8110"/>
                    <a:pt x="30" y="8110"/>
                  </a:cubicBezTo>
                  <a:cubicBezTo>
                    <a:pt x="39" y="8110"/>
                    <a:pt x="50" y="8103"/>
                    <a:pt x="54" y="8092"/>
                  </a:cubicBezTo>
                  <a:cubicBezTo>
                    <a:pt x="682" y="6343"/>
                    <a:pt x="1082" y="4847"/>
                    <a:pt x="1466" y="3401"/>
                  </a:cubicBezTo>
                  <a:cubicBezTo>
                    <a:pt x="1770" y="2267"/>
                    <a:pt x="2056" y="1195"/>
                    <a:pt x="2440" y="34"/>
                  </a:cubicBezTo>
                  <a:cubicBezTo>
                    <a:pt x="2444" y="20"/>
                    <a:pt x="2438" y="6"/>
                    <a:pt x="2424" y="2"/>
                  </a:cubicBezTo>
                  <a:cubicBezTo>
                    <a:pt x="2422" y="1"/>
                    <a:pt x="2419" y="0"/>
                    <a:pt x="24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742175" y="3219950"/>
              <a:ext cx="226250" cy="87900"/>
            </a:xfrm>
            <a:custGeom>
              <a:rect b="b" l="l" r="r" t="t"/>
              <a:pathLst>
                <a:path extrusionOk="0" h="3516" w="9050">
                  <a:moveTo>
                    <a:pt x="29" y="0"/>
                  </a:moveTo>
                  <a:cubicBezTo>
                    <a:pt x="19" y="0"/>
                    <a:pt x="9" y="6"/>
                    <a:pt x="6" y="17"/>
                  </a:cubicBezTo>
                  <a:cubicBezTo>
                    <a:pt x="1" y="30"/>
                    <a:pt x="7" y="45"/>
                    <a:pt x="21" y="50"/>
                  </a:cubicBezTo>
                  <a:cubicBezTo>
                    <a:pt x="1085" y="434"/>
                    <a:pt x="2095" y="985"/>
                    <a:pt x="3073" y="1519"/>
                  </a:cubicBezTo>
                  <a:cubicBezTo>
                    <a:pt x="3443" y="1723"/>
                    <a:pt x="3825" y="1931"/>
                    <a:pt x="4205" y="2127"/>
                  </a:cubicBezTo>
                  <a:cubicBezTo>
                    <a:pt x="5449" y="2772"/>
                    <a:pt x="7368" y="3476"/>
                    <a:pt x="9022" y="3516"/>
                  </a:cubicBezTo>
                  <a:cubicBezTo>
                    <a:pt x="9037" y="3516"/>
                    <a:pt x="9048" y="3505"/>
                    <a:pt x="9048" y="3490"/>
                  </a:cubicBezTo>
                  <a:cubicBezTo>
                    <a:pt x="9049" y="3476"/>
                    <a:pt x="9037" y="3465"/>
                    <a:pt x="9024" y="3463"/>
                  </a:cubicBezTo>
                  <a:cubicBezTo>
                    <a:pt x="7377" y="3424"/>
                    <a:pt x="5467" y="2723"/>
                    <a:pt x="4229" y="2082"/>
                  </a:cubicBezTo>
                  <a:cubicBezTo>
                    <a:pt x="3850" y="1885"/>
                    <a:pt x="3467" y="1677"/>
                    <a:pt x="3097" y="1475"/>
                  </a:cubicBezTo>
                  <a:cubicBezTo>
                    <a:pt x="2118" y="940"/>
                    <a:pt x="1105" y="385"/>
                    <a:pt x="38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756500" y="3306550"/>
              <a:ext cx="211975" cy="74350"/>
            </a:xfrm>
            <a:custGeom>
              <a:rect b="b" l="l" r="r" t="t"/>
              <a:pathLst>
                <a:path extrusionOk="0" h="2974" w="8479">
                  <a:moveTo>
                    <a:pt x="8450" y="0"/>
                  </a:moveTo>
                  <a:cubicBezTo>
                    <a:pt x="8445" y="0"/>
                    <a:pt x="8439" y="2"/>
                    <a:pt x="8434" y="5"/>
                  </a:cubicBezTo>
                  <a:cubicBezTo>
                    <a:pt x="5977" y="1771"/>
                    <a:pt x="2990" y="2807"/>
                    <a:pt x="26" y="2923"/>
                  </a:cubicBezTo>
                  <a:cubicBezTo>
                    <a:pt x="11" y="2923"/>
                    <a:pt x="1" y="2935"/>
                    <a:pt x="1" y="2950"/>
                  </a:cubicBezTo>
                  <a:cubicBezTo>
                    <a:pt x="2" y="2963"/>
                    <a:pt x="13" y="2974"/>
                    <a:pt x="26" y="2974"/>
                  </a:cubicBezTo>
                  <a:lnTo>
                    <a:pt x="28" y="2974"/>
                  </a:lnTo>
                  <a:cubicBezTo>
                    <a:pt x="3002" y="2858"/>
                    <a:pt x="5998" y="1818"/>
                    <a:pt x="8465" y="46"/>
                  </a:cubicBezTo>
                  <a:cubicBezTo>
                    <a:pt x="8476" y="38"/>
                    <a:pt x="8479" y="22"/>
                    <a:pt x="8471" y="10"/>
                  </a:cubicBezTo>
                  <a:cubicBezTo>
                    <a:pt x="8466" y="4"/>
                    <a:pt x="8458" y="0"/>
                    <a:pt x="84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836275" y="3225100"/>
              <a:ext cx="22825" cy="53025"/>
            </a:xfrm>
            <a:custGeom>
              <a:rect b="b" l="l" r="r" t="t"/>
              <a:pathLst>
                <a:path extrusionOk="0" h="2121" w="913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1"/>
                    <a:pt x="1" y="26"/>
                    <a:pt x="7" y="39"/>
                  </a:cubicBezTo>
                  <a:cubicBezTo>
                    <a:pt x="368" y="691"/>
                    <a:pt x="655" y="1385"/>
                    <a:pt x="859" y="2102"/>
                  </a:cubicBezTo>
                  <a:cubicBezTo>
                    <a:pt x="863" y="2114"/>
                    <a:pt x="874" y="2121"/>
                    <a:pt x="885" y="2121"/>
                  </a:cubicBezTo>
                  <a:cubicBezTo>
                    <a:pt x="887" y="2121"/>
                    <a:pt x="890" y="2121"/>
                    <a:pt x="891" y="2119"/>
                  </a:cubicBezTo>
                  <a:cubicBezTo>
                    <a:pt x="905" y="2115"/>
                    <a:pt x="913" y="2102"/>
                    <a:pt x="909" y="2088"/>
                  </a:cubicBezTo>
                  <a:cubicBezTo>
                    <a:pt x="703" y="1367"/>
                    <a:pt x="415" y="669"/>
                    <a:pt x="53" y="14"/>
                  </a:cubicBez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784175" y="3265475"/>
              <a:ext cx="51200" cy="10425"/>
            </a:xfrm>
            <a:custGeom>
              <a:rect b="b" l="l" r="r" t="t"/>
              <a:pathLst>
                <a:path extrusionOk="0" h="417" w="2048">
                  <a:moveTo>
                    <a:pt x="2018" y="1"/>
                  </a:moveTo>
                  <a:cubicBezTo>
                    <a:pt x="2015" y="1"/>
                    <a:pt x="2012" y="1"/>
                    <a:pt x="2009" y="2"/>
                  </a:cubicBezTo>
                  <a:cubicBezTo>
                    <a:pt x="1369" y="220"/>
                    <a:pt x="702" y="343"/>
                    <a:pt x="26" y="364"/>
                  </a:cubicBezTo>
                  <a:cubicBezTo>
                    <a:pt x="12" y="366"/>
                    <a:pt x="1" y="378"/>
                    <a:pt x="1" y="391"/>
                  </a:cubicBezTo>
                  <a:cubicBezTo>
                    <a:pt x="1" y="406"/>
                    <a:pt x="13" y="417"/>
                    <a:pt x="26" y="417"/>
                  </a:cubicBezTo>
                  <a:lnTo>
                    <a:pt x="28" y="417"/>
                  </a:lnTo>
                  <a:cubicBezTo>
                    <a:pt x="708" y="394"/>
                    <a:pt x="1381" y="272"/>
                    <a:pt x="2026" y="51"/>
                  </a:cubicBezTo>
                  <a:cubicBezTo>
                    <a:pt x="2040" y="47"/>
                    <a:pt x="2047" y="32"/>
                    <a:pt x="2042" y="19"/>
                  </a:cubicBezTo>
                  <a:cubicBezTo>
                    <a:pt x="2039" y="8"/>
                    <a:pt x="2029" y="1"/>
                    <a:pt x="201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858300" y="3292900"/>
              <a:ext cx="38000" cy="15600"/>
            </a:xfrm>
            <a:custGeom>
              <a:rect b="b" l="l" r="r" t="t"/>
              <a:pathLst>
                <a:path extrusionOk="0" h="624" w="1520">
                  <a:moveTo>
                    <a:pt x="1490" y="0"/>
                  </a:moveTo>
                  <a:cubicBezTo>
                    <a:pt x="1487" y="0"/>
                    <a:pt x="1484" y="1"/>
                    <a:pt x="1481" y="2"/>
                  </a:cubicBezTo>
                  <a:lnTo>
                    <a:pt x="20" y="574"/>
                  </a:lnTo>
                  <a:cubicBezTo>
                    <a:pt x="8" y="579"/>
                    <a:pt x="1" y="594"/>
                    <a:pt x="6" y="607"/>
                  </a:cubicBezTo>
                  <a:cubicBezTo>
                    <a:pt x="9" y="617"/>
                    <a:pt x="20" y="623"/>
                    <a:pt x="29" y="623"/>
                  </a:cubicBezTo>
                  <a:cubicBezTo>
                    <a:pt x="33" y="623"/>
                    <a:pt x="36" y="622"/>
                    <a:pt x="39" y="622"/>
                  </a:cubicBezTo>
                  <a:lnTo>
                    <a:pt x="1500" y="50"/>
                  </a:lnTo>
                  <a:cubicBezTo>
                    <a:pt x="1513" y="45"/>
                    <a:pt x="1520" y="30"/>
                    <a:pt x="1514" y="17"/>
                  </a:cubicBezTo>
                  <a:cubicBezTo>
                    <a:pt x="1510" y="6"/>
                    <a:pt x="1501" y="0"/>
                    <a:pt x="14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898900" y="3256150"/>
              <a:ext cx="17925" cy="43625"/>
            </a:xfrm>
            <a:custGeom>
              <a:rect b="b" l="l" r="r" t="t"/>
              <a:pathLst>
                <a:path extrusionOk="0" h="1745" w="717">
                  <a:moveTo>
                    <a:pt x="29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3" y="12"/>
                    <a:pt x="1" y="28"/>
                    <a:pt x="7" y="40"/>
                  </a:cubicBezTo>
                  <a:cubicBezTo>
                    <a:pt x="345" y="579"/>
                    <a:pt x="566" y="1144"/>
                    <a:pt x="663" y="1723"/>
                  </a:cubicBezTo>
                  <a:cubicBezTo>
                    <a:pt x="665" y="1736"/>
                    <a:pt x="676" y="1745"/>
                    <a:pt x="688" y="1745"/>
                  </a:cubicBezTo>
                  <a:lnTo>
                    <a:pt x="690" y="1745"/>
                  </a:lnTo>
                  <a:cubicBezTo>
                    <a:pt x="691" y="1745"/>
                    <a:pt x="692" y="1745"/>
                    <a:pt x="694" y="1744"/>
                  </a:cubicBezTo>
                  <a:cubicBezTo>
                    <a:pt x="707" y="1742"/>
                    <a:pt x="716" y="1729"/>
                    <a:pt x="714" y="1714"/>
                  </a:cubicBezTo>
                  <a:cubicBezTo>
                    <a:pt x="616" y="1129"/>
                    <a:pt x="394" y="556"/>
                    <a:pt x="52" y="14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838225" y="3144275"/>
              <a:ext cx="51800" cy="25425"/>
            </a:xfrm>
            <a:custGeom>
              <a:rect b="b" l="l" r="r" t="t"/>
              <a:pathLst>
                <a:path extrusionOk="0" h="1017" w="2072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51" y="442"/>
                    <a:pt x="1330" y="767"/>
                    <a:pt x="2034" y="1015"/>
                  </a:cubicBezTo>
                  <a:cubicBezTo>
                    <a:pt x="2036" y="1016"/>
                    <a:pt x="2040" y="1016"/>
                    <a:pt x="2043" y="1016"/>
                  </a:cubicBezTo>
                  <a:cubicBezTo>
                    <a:pt x="2054" y="1016"/>
                    <a:pt x="2063" y="1010"/>
                    <a:pt x="2067" y="999"/>
                  </a:cubicBezTo>
                  <a:cubicBezTo>
                    <a:pt x="2071" y="985"/>
                    <a:pt x="2065" y="971"/>
                    <a:pt x="2051" y="967"/>
                  </a:cubicBezTo>
                  <a:cubicBezTo>
                    <a:pt x="1350" y="720"/>
                    <a:pt x="675" y="396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900650" y="3139300"/>
              <a:ext cx="17150" cy="52725"/>
            </a:xfrm>
            <a:custGeom>
              <a:rect b="b" l="l" r="r" t="t"/>
              <a:pathLst>
                <a:path extrusionOk="0" h="2109" w="686">
                  <a:moveTo>
                    <a:pt x="659" y="0"/>
                  </a:moveTo>
                  <a:cubicBezTo>
                    <a:pt x="646" y="0"/>
                    <a:pt x="634" y="9"/>
                    <a:pt x="632" y="22"/>
                  </a:cubicBezTo>
                  <a:cubicBezTo>
                    <a:pt x="515" y="730"/>
                    <a:pt x="303" y="1418"/>
                    <a:pt x="6" y="2072"/>
                  </a:cubicBezTo>
                  <a:cubicBezTo>
                    <a:pt x="1" y="2084"/>
                    <a:pt x="6" y="2101"/>
                    <a:pt x="20" y="2106"/>
                  </a:cubicBezTo>
                  <a:cubicBezTo>
                    <a:pt x="22" y="2107"/>
                    <a:pt x="26" y="2109"/>
                    <a:pt x="30" y="2109"/>
                  </a:cubicBezTo>
                  <a:cubicBezTo>
                    <a:pt x="40" y="2109"/>
                    <a:pt x="49" y="2103"/>
                    <a:pt x="53" y="2094"/>
                  </a:cubicBezTo>
                  <a:cubicBezTo>
                    <a:pt x="353" y="1436"/>
                    <a:pt x="564" y="743"/>
                    <a:pt x="683" y="31"/>
                  </a:cubicBezTo>
                  <a:cubicBezTo>
                    <a:pt x="685" y="17"/>
                    <a:pt x="676" y="3"/>
                    <a:pt x="661" y="0"/>
                  </a:cubicBezTo>
                  <a:cubicBezTo>
                    <a:pt x="660" y="0"/>
                    <a:pt x="660" y="0"/>
                    <a:pt x="6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857275" y="3199275"/>
              <a:ext cx="57975" cy="17025"/>
            </a:xfrm>
            <a:custGeom>
              <a:rect b="b" l="l" r="r" t="t"/>
              <a:pathLst>
                <a:path extrusionOk="0" h="681" w="2319">
                  <a:moveTo>
                    <a:pt x="28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0" y="28"/>
                    <a:pt x="6" y="45"/>
                    <a:pt x="19" y="50"/>
                  </a:cubicBezTo>
                  <a:cubicBezTo>
                    <a:pt x="743" y="363"/>
                    <a:pt x="1506" y="575"/>
                    <a:pt x="2287" y="681"/>
                  </a:cubicBezTo>
                  <a:lnTo>
                    <a:pt x="2291" y="681"/>
                  </a:lnTo>
                  <a:cubicBezTo>
                    <a:pt x="2303" y="681"/>
                    <a:pt x="2314" y="671"/>
                    <a:pt x="2317" y="658"/>
                  </a:cubicBezTo>
                  <a:cubicBezTo>
                    <a:pt x="2318" y="643"/>
                    <a:pt x="2309" y="631"/>
                    <a:pt x="2294" y="628"/>
                  </a:cubicBezTo>
                  <a:cubicBezTo>
                    <a:pt x="1518" y="525"/>
                    <a:pt x="759" y="314"/>
                    <a:pt x="39" y="3"/>
                  </a:cubicBezTo>
                  <a:cubicBezTo>
                    <a:pt x="36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928025" y="3194200"/>
              <a:ext cx="22400" cy="46225"/>
            </a:xfrm>
            <a:custGeom>
              <a:rect b="b" l="l" r="r" t="t"/>
              <a:pathLst>
                <a:path extrusionOk="0" h="1849" w="896">
                  <a:moveTo>
                    <a:pt x="867" y="0"/>
                  </a:moveTo>
                  <a:cubicBezTo>
                    <a:pt x="856" y="0"/>
                    <a:pt x="845" y="8"/>
                    <a:pt x="842" y="19"/>
                  </a:cubicBezTo>
                  <a:cubicBezTo>
                    <a:pt x="657" y="655"/>
                    <a:pt x="376" y="1257"/>
                    <a:pt x="9" y="1808"/>
                  </a:cubicBezTo>
                  <a:cubicBezTo>
                    <a:pt x="1" y="1820"/>
                    <a:pt x="5" y="1835"/>
                    <a:pt x="16" y="1843"/>
                  </a:cubicBezTo>
                  <a:cubicBezTo>
                    <a:pt x="21" y="1847"/>
                    <a:pt x="25" y="1848"/>
                    <a:pt x="30" y="1848"/>
                  </a:cubicBezTo>
                  <a:lnTo>
                    <a:pt x="30" y="1847"/>
                  </a:lnTo>
                  <a:cubicBezTo>
                    <a:pt x="38" y="1847"/>
                    <a:pt x="47" y="1843"/>
                    <a:pt x="52" y="1836"/>
                  </a:cubicBezTo>
                  <a:cubicBezTo>
                    <a:pt x="423" y="1281"/>
                    <a:pt x="704" y="674"/>
                    <a:pt x="891" y="34"/>
                  </a:cubicBezTo>
                  <a:cubicBezTo>
                    <a:pt x="895" y="20"/>
                    <a:pt x="887" y="5"/>
                    <a:pt x="874" y="1"/>
                  </a:cubicBezTo>
                  <a:cubicBezTo>
                    <a:pt x="872" y="1"/>
                    <a:pt x="869" y="0"/>
                    <a:pt x="8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898900" y="3246175"/>
              <a:ext cx="43775" cy="17800"/>
            </a:xfrm>
            <a:custGeom>
              <a:rect b="b" l="l" r="r" t="t"/>
              <a:pathLst>
                <a:path extrusionOk="0" h="712" w="1751">
                  <a:moveTo>
                    <a:pt x="31" y="0"/>
                  </a:moveTo>
                  <a:cubicBezTo>
                    <a:pt x="22" y="0"/>
                    <a:pt x="13" y="5"/>
                    <a:pt x="9" y="14"/>
                  </a:cubicBezTo>
                  <a:cubicBezTo>
                    <a:pt x="1" y="26"/>
                    <a:pt x="6" y="43"/>
                    <a:pt x="18" y="49"/>
                  </a:cubicBezTo>
                  <a:cubicBezTo>
                    <a:pt x="551" y="349"/>
                    <a:pt x="1123" y="571"/>
                    <a:pt x="1717" y="711"/>
                  </a:cubicBezTo>
                  <a:lnTo>
                    <a:pt x="1723" y="711"/>
                  </a:lnTo>
                  <a:cubicBezTo>
                    <a:pt x="1735" y="711"/>
                    <a:pt x="1746" y="703"/>
                    <a:pt x="1748" y="691"/>
                  </a:cubicBezTo>
                  <a:cubicBezTo>
                    <a:pt x="1751" y="678"/>
                    <a:pt x="1743" y="664"/>
                    <a:pt x="1729" y="660"/>
                  </a:cubicBezTo>
                  <a:cubicBezTo>
                    <a:pt x="1139" y="522"/>
                    <a:pt x="571" y="301"/>
                    <a:pt x="44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986625" y="3134125"/>
              <a:ext cx="15525" cy="60500"/>
            </a:xfrm>
            <a:custGeom>
              <a:rect b="b" l="l" r="r" t="t"/>
              <a:pathLst>
                <a:path extrusionOk="0" h="2420" w="621">
                  <a:moveTo>
                    <a:pt x="30" y="1"/>
                  </a:moveTo>
                  <a:cubicBezTo>
                    <a:pt x="28" y="1"/>
                    <a:pt x="27" y="1"/>
                    <a:pt x="25" y="2"/>
                  </a:cubicBezTo>
                  <a:cubicBezTo>
                    <a:pt x="11" y="3"/>
                    <a:pt x="0" y="15"/>
                    <a:pt x="0" y="30"/>
                  </a:cubicBezTo>
                  <a:cubicBezTo>
                    <a:pt x="61" y="848"/>
                    <a:pt x="252" y="1647"/>
                    <a:pt x="567" y="2404"/>
                  </a:cubicBezTo>
                  <a:cubicBezTo>
                    <a:pt x="571" y="2414"/>
                    <a:pt x="582" y="2419"/>
                    <a:pt x="591" y="2419"/>
                  </a:cubicBezTo>
                  <a:cubicBezTo>
                    <a:pt x="595" y="2419"/>
                    <a:pt x="598" y="2419"/>
                    <a:pt x="602" y="2418"/>
                  </a:cubicBezTo>
                  <a:cubicBezTo>
                    <a:pt x="614" y="2412"/>
                    <a:pt x="621" y="2398"/>
                    <a:pt x="615" y="2384"/>
                  </a:cubicBezTo>
                  <a:cubicBezTo>
                    <a:pt x="302" y="1632"/>
                    <a:pt x="112" y="838"/>
                    <a:pt x="53" y="26"/>
                  </a:cubicBezTo>
                  <a:cubicBezTo>
                    <a:pt x="52" y="13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965300" y="3191075"/>
              <a:ext cx="25225" cy="46450"/>
            </a:xfrm>
            <a:custGeom>
              <a:rect b="b" l="l" r="r" t="t"/>
              <a:pathLst>
                <a:path extrusionOk="0" h="1858" w="100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263" y="667"/>
                    <a:pt x="583" y="1277"/>
                    <a:pt x="957" y="1847"/>
                  </a:cubicBezTo>
                  <a:cubicBezTo>
                    <a:pt x="962" y="1854"/>
                    <a:pt x="970" y="1858"/>
                    <a:pt x="978" y="1858"/>
                  </a:cubicBezTo>
                  <a:cubicBezTo>
                    <a:pt x="984" y="1858"/>
                    <a:pt x="988" y="1856"/>
                    <a:pt x="992" y="1854"/>
                  </a:cubicBezTo>
                  <a:cubicBezTo>
                    <a:pt x="1004" y="1846"/>
                    <a:pt x="1008" y="1830"/>
                    <a:pt x="1000" y="1819"/>
                  </a:cubicBezTo>
                  <a:cubicBezTo>
                    <a:pt x="629" y="1251"/>
                    <a:pt x="310" y="644"/>
                    <a:pt x="53" y="17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996600" y="3186225"/>
              <a:ext cx="39650" cy="28775"/>
            </a:xfrm>
            <a:custGeom>
              <a:rect b="b" l="l" r="r" t="t"/>
              <a:pathLst>
                <a:path extrusionOk="0" h="1151" w="1586">
                  <a:moveTo>
                    <a:pt x="1557" y="1"/>
                  </a:moveTo>
                  <a:cubicBezTo>
                    <a:pt x="1550" y="1"/>
                    <a:pt x="1543" y="3"/>
                    <a:pt x="1539" y="8"/>
                  </a:cubicBezTo>
                  <a:cubicBezTo>
                    <a:pt x="1109" y="460"/>
                    <a:pt x="585" y="838"/>
                    <a:pt x="20" y="1101"/>
                  </a:cubicBezTo>
                  <a:cubicBezTo>
                    <a:pt x="6" y="1106"/>
                    <a:pt x="1" y="1122"/>
                    <a:pt x="8" y="1136"/>
                  </a:cubicBezTo>
                  <a:cubicBezTo>
                    <a:pt x="12" y="1145"/>
                    <a:pt x="21" y="1150"/>
                    <a:pt x="30" y="1150"/>
                  </a:cubicBezTo>
                  <a:cubicBezTo>
                    <a:pt x="35" y="1150"/>
                    <a:pt x="39" y="1149"/>
                    <a:pt x="41" y="1148"/>
                  </a:cubicBezTo>
                  <a:cubicBezTo>
                    <a:pt x="612" y="883"/>
                    <a:pt x="1143" y="501"/>
                    <a:pt x="1576" y="45"/>
                  </a:cubicBezTo>
                  <a:cubicBezTo>
                    <a:pt x="1586" y="34"/>
                    <a:pt x="1586" y="18"/>
                    <a:pt x="1575" y="8"/>
                  </a:cubicBezTo>
                  <a:cubicBezTo>
                    <a:pt x="1570" y="3"/>
                    <a:pt x="1563" y="1"/>
                    <a:pt x="15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982950" y="3252925"/>
              <a:ext cx="24725" cy="8250"/>
            </a:xfrm>
            <a:custGeom>
              <a:rect b="b" l="l" r="r" t="t"/>
              <a:pathLst>
                <a:path extrusionOk="0" h="330" w="989">
                  <a:moveTo>
                    <a:pt x="959" y="1"/>
                  </a:moveTo>
                  <a:cubicBezTo>
                    <a:pt x="955" y="1"/>
                    <a:pt x="950" y="2"/>
                    <a:pt x="946" y="4"/>
                  </a:cubicBezTo>
                  <a:cubicBezTo>
                    <a:pt x="667" y="165"/>
                    <a:pt x="349" y="261"/>
                    <a:pt x="26" y="278"/>
                  </a:cubicBezTo>
                  <a:cubicBezTo>
                    <a:pt x="11" y="278"/>
                    <a:pt x="1" y="291"/>
                    <a:pt x="2" y="305"/>
                  </a:cubicBezTo>
                  <a:cubicBezTo>
                    <a:pt x="2" y="319"/>
                    <a:pt x="14" y="330"/>
                    <a:pt x="28" y="330"/>
                  </a:cubicBezTo>
                  <a:lnTo>
                    <a:pt x="29" y="330"/>
                  </a:lnTo>
                  <a:cubicBezTo>
                    <a:pt x="360" y="312"/>
                    <a:pt x="685" y="215"/>
                    <a:pt x="972" y="48"/>
                  </a:cubicBezTo>
                  <a:cubicBezTo>
                    <a:pt x="984" y="42"/>
                    <a:pt x="988" y="26"/>
                    <a:pt x="981" y="13"/>
                  </a:cubicBezTo>
                  <a:cubicBezTo>
                    <a:pt x="977" y="5"/>
                    <a:pt x="968" y="1"/>
                    <a:pt x="9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071050" y="3203875"/>
              <a:ext cx="11225" cy="46300"/>
            </a:xfrm>
            <a:custGeom>
              <a:rect b="b" l="l" r="r" t="t"/>
              <a:pathLst>
                <a:path extrusionOk="0" h="1852" w="449">
                  <a:moveTo>
                    <a:pt x="418" y="0"/>
                  </a:moveTo>
                  <a:cubicBezTo>
                    <a:pt x="408" y="0"/>
                    <a:pt x="397" y="7"/>
                    <a:pt x="394" y="18"/>
                  </a:cubicBezTo>
                  <a:cubicBezTo>
                    <a:pt x="195" y="602"/>
                    <a:pt x="63" y="1209"/>
                    <a:pt x="1" y="1822"/>
                  </a:cubicBezTo>
                  <a:cubicBezTo>
                    <a:pt x="0" y="1837"/>
                    <a:pt x="10" y="1849"/>
                    <a:pt x="24" y="1852"/>
                  </a:cubicBezTo>
                  <a:lnTo>
                    <a:pt x="27" y="1852"/>
                  </a:lnTo>
                  <a:cubicBezTo>
                    <a:pt x="39" y="1852"/>
                    <a:pt x="51" y="1841"/>
                    <a:pt x="53" y="1827"/>
                  </a:cubicBezTo>
                  <a:cubicBezTo>
                    <a:pt x="114" y="1218"/>
                    <a:pt x="246" y="614"/>
                    <a:pt x="443" y="34"/>
                  </a:cubicBezTo>
                  <a:cubicBezTo>
                    <a:pt x="448" y="21"/>
                    <a:pt x="440" y="6"/>
                    <a:pt x="427" y="2"/>
                  </a:cubicBezTo>
                  <a:cubicBezTo>
                    <a:pt x="424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34450" y="3234225"/>
              <a:ext cx="8050" cy="40225"/>
            </a:xfrm>
            <a:custGeom>
              <a:rect b="b" l="l" r="r" t="t"/>
              <a:pathLst>
                <a:path extrusionOk="0" h="1609" w="322">
                  <a:moveTo>
                    <a:pt x="294" y="0"/>
                  </a:moveTo>
                  <a:cubicBezTo>
                    <a:pt x="283" y="0"/>
                    <a:pt x="272" y="7"/>
                    <a:pt x="268" y="17"/>
                  </a:cubicBezTo>
                  <a:cubicBezTo>
                    <a:pt x="93" y="522"/>
                    <a:pt x="3" y="1049"/>
                    <a:pt x="0" y="1583"/>
                  </a:cubicBezTo>
                  <a:cubicBezTo>
                    <a:pt x="0" y="1598"/>
                    <a:pt x="12" y="1609"/>
                    <a:pt x="27" y="1609"/>
                  </a:cubicBezTo>
                  <a:cubicBezTo>
                    <a:pt x="41" y="1609"/>
                    <a:pt x="53" y="1598"/>
                    <a:pt x="53" y="1583"/>
                  </a:cubicBezTo>
                  <a:cubicBezTo>
                    <a:pt x="54" y="1055"/>
                    <a:pt x="143" y="534"/>
                    <a:pt x="318" y="35"/>
                  </a:cubicBezTo>
                  <a:cubicBezTo>
                    <a:pt x="322" y="21"/>
                    <a:pt x="315" y="7"/>
                    <a:pt x="302" y="1"/>
                  </a:cubicBezTo>
                  <a:cubicBezTo>
                    <a:pt x="299" y="1"/>
                    <a:pt x="296" y="0"/>
                    <a:pt x="2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89800" y="3235925"/>
              <a:ext cx="35875" cy="7225"/>
            </a:xfrm>
            <a:custGeom>
              <a:rect b="b" l="l" r="r" t="t"/>
              <a:pathLst>
                <a:path extrusionOk="0" h="289" w="1435">
                  <a:moveTo>
                    <a:pt x="29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474" y="171"/>
                    <a:pt x="940" y="252"/>
                    <a:pt x="1405" y="288"/>
                  </a:cubicBezTo>
                  <a:lnTo>
                    <a:pt x="1408" y="288"/>
                  </a:lnTo>
                  <a:cubicBezTo>
                    <a:pt x="1421" y="288"/>
                    <a:pt x="1432" y="279"/>
                    <a:pt x="1434" y="266"/>
                  </a:cubicBezTo>
                  <a:cubicBezTo>
                    <a:pt x="1435" y="251"/>
                    <a:pt x="1424" y="239"/>
                    <a:pt x="1409" y="237"/>
                  </a:cubicBezTo>
                  <a:cubicBezTo>
                    <a:pt x="947" y="200"/>
                    <a:pt x="485" y="1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52750" y="3261575"/>
              <a:ext cx="38400" cy="10125"/>
            </a:xfrm>
            <a:custGeom>
              <a:rect b="b" l="l" r="r" t="t"/>
              <a:pathLst>
                <a:path extrusionOk="0" h="405" w="1536">
                  <a:moveTo>
                    <a:pt x="30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1"/>
                    <a:pt x="7" y="45"/>
                    <a:pt x="20" y="51"/>
                  </a:cubicBezTo>
                  <a:cubicBezTo>
                    <a:pt x="495" y="241"/>
                    <a:pt x="996" y="360"/>
                    <a:pt x="1506" y="405"/>
                  </a:cubicBezTo>
                  <a:lnTo>
                    <a:pt x="1508" y="405"/>
                  </a:lnTo>
                  <a:cubicBezTo>
                    <a:pt x="1522" y="405"/>
                    <a:pt x="1533" y="395"/>
                    <a:pt x="1534" y="382"/>
                  </a:cubicBezTo>
                  <a:cubicBezTo>
                    <a:pt x="1535" y="367"/>
                    <a:pt x="1524" y="355"/>
                    <a:pt x="1511" y="354"/>
                  </a:cubicBezTo>
                  <a:cubicBezTo>
                    <a:pt x="1005" y="309"/>
                    <a:pt x="510" y="191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799125" y="3330850"/>
              <a:ext cx="64650" cy="29600"/>
            </a:xfrm>
            <a:custGeom>
              <a:rect b="b" l="l" r="r" t="t"/>
              <a:pathLst>
                <a:path extrusionOk="0" h="1184" w="2586">
                  <a:moveTo>
                    <a:pt x="28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887" y="359"/>
                    <a:pt x="1736" y="739"/>
                    <a:pt x="2543" y="1181"/>
                  </a:cubicBezTo>
                  <a:cubicBezTo>
                    <a:pt x="2547" y="1184"/>
                    <a:pt x="2551" y="1184"/>
                    <a:pt x="2556" y="1184"/>
                  </a:cubicBezTo>
                  <a:cubicBezTo>
                    <a:pt x="2564" y="1184"/>
                    <a:pt x="2574" y="1180"/>
                    <a:pt x="2578" y="1170"/>
                  </a:cubicBezTo>
                  <a:cubicBezTo>
                    <a:pt x="2586" y="1158"/>
                    <a:pt x="2581" y="1142"/>
                    <a:pt x="2568" y="1136"/>
                  </a:cubicBezTo>
                  <a:cubicBezTo>
                    <a:pt x="1759" y="692"/>
                    <a:pt x="907" y="311"/>
                    <a:pt x="38" y="3"/>
                  </a:cubicBezTo>
                  <a:cubicBezTo>
                    <a:pt x="35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5831400" y="3365000"/>
              <a:ext cx="17950" cy="36500"/>
            </a:xfrm>
            <a:custGeom>
              <a:rect b="b" l="l" r="r" t="t"/>
              <a:pathLst>
                <a:path extrusionOk="0" h="1460" w="718">
                  <a:moveTo>
                    <a:pt x="688" y="1"/>
                  </a:moveTo>
                  <a:cubicBezTo>
                    <a:pt x="677" y="1"/>
                    <a:pt x="667" y="8"/>
                    <a:pt x="664" y="18"/>
                  </a:cubicBezTo>
                  <a:cubicBezTo>
                    <a:pt x="502" y="509"/>
                    <a:pt x="282" y="980"/>
                    <a:pt x="9" y="1420"/>
                  </a:cubicBezTo>
                  <a:cubicBezTo>
                    <a:pt x="1" y="1432"/>
                    <a:pt x="5" y="1448"/>
                    <a:pt x="17" y="1455"/>
                  </a:cubicBezTo>
                  <a:cubicBezTo>
                    <a:pt x="21" y="1458"/>
                    <a:pt x="25" y="1459"/>
                    <a:pt x="30" y="1459"/>
                  </a:cubicBezTo>
                  <a:cubicBezTo>
                    <a:pt x="38" y="1459"/>
                    <a:pt x="48" y="1455"/>
                    <a:pt x="52" y="1447"/>
                  </a:cubicBezTo>
                  <a:cubicBezTo>
                    <a:pt x="328" y="1005"/>
                    <a:pt x="551" y="530"/>
                    <a:pt x="714" y="35"/>
                  </a:cubicBezTo>
                  <a:cubicBezTo>
                    <a:pt x="718" y="21"/>
                    <a:pt x="710" y="6"/>
                    <a:pt x="696" y="2"/>
                  </a:cubicBezTo>
                  <a:cubicBezTo>
                    <a:pt x="693" y="1"/>
                    <a:pt x="690" y="1"/>
                    <a:pt x="6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5861075" y="3317350"/>
              <a:ext cx="51575" cy="23775"/>
            </a:xfrm>
            <a:custGeom>
              <a:rect b="b" l="l" r="r" t="t"/>
              <a:pathLst>
                <a:path extrusionOk="0" h="951" w="2063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4"/>
                    <a:pt x="8" y="48"/>
                    <a:pt x="22" y="52"/>
                  </a:cubicBezTo>
                  <a:cubicBezTo>
                    <a:pt x="731" y="244"/>
                    <a:pt x="1403" y="545"/>
                    <a:pt x="2020" y="946"/>
                  </a:cubicBezTo>
                  <a:cubicBezTo>
                    <a:pt x="2024" y="949"/>
                    <a:pt x="2029" y="950"/>
                    <a:pt x="2033" y="950"/>
                  </a:cubicBezTo>
                  <a:cubicBezTo>
                    <a:pt x="2041" y="950"/>
                    <a:pt x="2051" y="946"/>
                    <a:pt x="2055" y="940"/>
                  </a:cubicBezTo>
                  <a:cubicBezTo>
                    <a:pt x="2063" y="928"/>
                    <a:pt x="2060" y="911"/>
                    <a:pt x="2048" y="903"/>
                  </a:cubicBezTo>
                  <a:cubicBezTo>
                    <a:pt x="1428" y="498"/>
                    <a:pt x="750" y="196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891575" y="3344675"/>
              <a:ext cx="11525" cy="27300"/>
            </a:xfrm>
            <a:custGeom>
              <a:rect b="b" l="l" r="r" t="t"/>
              <a:pathLst>
                <a:path extrusionOk="0" h="1092" w="461">
                  <a:moveTo>
                    <a:pt x="432" y="0"/>
                  </a:moveTo>
                  <a:cubicBezTo>
                    <a:pt x="421" y="0"/>
                    <a:pt x="410" y="8"/>
                    <a:pt x="407" y="19"/>
                  </a:cubicBezTo>
                  <a:cubicBezTo>
                    <a:pt x="298" y="371"/>
                    <a:pt x="163" y="720"/>
                    <a:pt x="6" y="1055"/>
                  </a:cubicBezTo>
                  <a:cubicBezTo>
                    <a:pt x="0" y="1067"/>
                    <a:pt x="6" y="1083"/>
                    <a:pt x="18" y="1088"/>
                  </a:cubicBezTo>
                  <a:cubicBezTo>
                    <a:pt x="22" y="1091"/>
                    <a:pt x="26" y="1091"/>
                    <a:pt x="30" y="1091"/>
                  </a:cubicBezTo>
                  <a:cubicBezTo>
                    <a:pt x="39" y="1091"/>
                    <a:pt x="49" y="1086"/>
                    <a:pt x="53" y="1076"/>
                  </a:cubicBezTo>
                  <a:cubicBezTo>
                    <a:pt x="210" y="740"/>
                    <a:pt x="346" y="389"/>
                    <a:pt x="457" y="34"/>
                  </a:cubicBezTo>
                  <a:cubicBezTo>
                    <a:pt x="461" y="20"/>
                    <a:pt x="454" y="5"/>
                    <a:pt x="439" y="1"/>
                  </a:cubicBezTo>
                  <a:cubicBezTo>
                    <a:pt x="437" y="1"/>
                    <a:pt x="434" y="0"/>
                    <a:pt x="4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11400" y="3329600"/>
              <a:ext cx="58750" cy="5625"/>
            </a:xfrm>
            <a:custGeom>
              <a:rect b="b" l="l" r="r" t="t"/>
              <a:pathLst>
                <a:path extrusionOk="0" h="225" w="2350">
                  <a:moveTo>
                    <a:pt x="1555" y="0"/>
                  </a:moveTo>
                  <a:cubicBezTo>
                    <a:pt x="1041" y="0"/>
                    <a:pt x="528" y="58"/>
                    <a:pt x="22" y="174"/>
                  </a:cubicBezTo>
                  <a:cubicBezTo>
                    <a:pt x="9" y="177"/>
                    <a:pt x="1" y="191"/>
                    <a:pt x="4" y="205"/>
                  </a:cubicBezTo>
                  <a:cubicBezTo>
                    <a:pt x="6" y="217"/>
                    <a:pt x="17" y="225"/>
                    <a:pt x="29" y="225"/>
                  </a:cubicBezTo>
                  <a:cubicBezTo>
                    <a:pt x="30" y="225"/>
                    <a:pt x="33" y="225"/>
                    <a:pt x="34" y="224"/>
                  </a:cubicBezTo>
                  <a:cubicBezTo>
                    <a:pt x="536" y="109"/>
                    <a:pt x="1046" y="52"/>
                    <a:pt x="1558" y="52"/>
                  </a:cubicBezTo>
                  <a:cubicBezTo>
                    <a:pt x="1812" y="52"/>
                    <a:pt x="2066" y="66"/>
                    <a:pt x="2320" y="94"/>
                  </a:cubicBezTo>
                  <a:cubicBezTo>
                    <a:pt x="2321" y="95"/>
                    <a:pt x="2322" y="95"/>
                    <a:pt x="2323" y="95"/>
                  </a:cubicBezTo>
                  <a:cubicBezTo>
                    <a:pt x="2335" y="95"/>
                    <a:pt x="2347" y="85"/>
                    <a:pt x="2348" y="72"/>
                  </a:cubicBezTo>
                  <a:cubicBezTo>
                    <a:pt x="2350" y="57"/>
                    <a:pt x="2340" y="45"/>
                    <a:pt x="2326" y="43"/>
                  </a:cubicBezTo>
                  <a:cubicBezTo>
                    <a:pt x="2069" y="15"/>
                    <a:pt x="1812" y="0"/>
                    <a:pt x="15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052950" y="3354525"/>
              <a:ext cx="48950" cy="3850"/>
            </a:xfrm>
            <a:custGeom>
              <a:rect b="b" l="l" r="r" t="t"/>
              <a:pathLst>
                <a:path extrusionOk="0" h="154" w="1958">
                  <a:moveTo>
                    <a:pt x="1163" y="1"/>
                  </a:moveTo>
                  <a:cubicBezTo>
                    <a:pt x="782" y="1"/>
                    <a:pt x="401" y="35"/>
                    <a:pt x="25" y="102"/>
                  </a:cubicBezTo>
                  <a:cubicBezTo>
                    <a:pt x="10" y="105"/>
                    <a:pt x="0" y="119"/>
                    <a:pt x="3" y="132"/>
                  </a:cubicBezTo>
                  <a:cubicBezTo>
                    <a:pt x="6" y="145"/>
                    <a:pt x="16" y="154"/>
                    <a:pt x="29" y="154"/>
                  </a:cubicBezTo>
                  <a:lnTo>
                    <a:pt x="34" y="154"/>
                  </a:lnTo>
                  <a:cubicBezTo>
                    <a:pt x="408" y="87"/>
                    <a:pt x="786" y="53"/>
                    <a:pt x="1166" y="53"/>
                  </a:cubicBezTo>
                  <a:cubicBezTo>
                    <a:pt x="1420" y="53"/>
                    <a:pt x="1674" y="68"/>
                    <a:pt x="1927" y="98"/>
                  </a:cubicBezTo>
                  <a:cubicBezTo>
                    <a:pt x="1928" y="98"/>
                    <a:pt x="1929" y="99"/>
                    <a:pt x="1930" y="99"/>
                  </a:cubicBezTo>
                  <a:cubicBezTo>
                    <a:pt x="1943" y="99"/>
                    <a:pt x="1955" y="89"/>
                    <a:pt x="1956" y="76"/>
                  </a:cubicBezTo>
                  <a:cubicBezTo>
                    <a:pt x="1958" y="62"/>
                    <a:pt x="1948" y="49"/>
                    <a:pt x="1934" y="47"/>
                  </a:cubicBezTo>
                  <a:cubicBezTo>
                    <a:pt x="1677" y="16"/>
                    <a:pt x="1420" y="1"/>
                    <a:pt x="11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037875" y="3349975"/>
              <a:ext cx="9100" cy="27500"/>
            </a:xfrm>
            <a:custGeom>
              <a:rect b="b" l="l" r="r" t="t"/>
              <a:pathLst>
                <a:path extrusionOk="0" h="1100" w="364">
                  <a:moveTo>
                    <a:pt x="29" y="0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11" y="2"/>
                    <a:pt x="1" y="15"/>
                    <a:pt x="3" y="29"/>
                  </a:cubicBezTo>
                  <a:cubicBezTo>
                    <a:pt x="48" y="396"/>
                    <a:pt x="151" y="751"/>
                    <a:pt x="311" y="1085"/>
                  </a:cubicBezTo>
                  <a:cubicBezTo>
                    <a:pt x="315" y="1094"/>
                    <a:pt x="325" y="1100"/>
                    <a:pt x="334" y="1100"/>
                  </a:cubicBezTo>
                  <a:cubicBezTo>
                    <a:pt x="338" y="1100"/>
                    <a:pt x="342" y="1100"/>
                    <a:pt x="346" y="1097"/>
                  </a:cubicBezTo>
                  <a:cubicBezTo>
                    <a:pt x="358" y="1092"/>
                    <a:pt x="364" y="1075"/>
                    <a:pt x="358" y="1063"/>
                  </a:cubicBezTo>
                  <a:cubicBezTo>
                    <a:pt x="200" y="734"/>
                    <a:pt x="99" y="384"/>
                    <a:pt x="54" y="23"/>
                  </a:cubicBezTo>
                  <a:cubicBezTo>
                    <a:pt x="53" y="10"/>
                    <a:pt x="4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075550" y="3367025"/>
              <a:ext cx="11825" cy="19425"/>
            </a:xfrm>
            <a:custGeom>
              <a:rect b="b" l="l" r="r" t="t"/>
              <a:pathLst>
                <a:path extrusionOk="0" h="777" w="473">
                  <a:moveTo>
                    <a:pt x="30" y="0"/>
                  </a:moveTo>
                  <a:cubicBezTo>
                    <a:pt x="26" y="0"/>
                    <a:pt x="23" y="1"/>
                    <a:pt x="21" y="2"/>
                  </a:cubicBezTo>
                  <a:cubicBezTo>
                    <a:pt x="7" y="7"/>
                    <a:pt x="0" y="24"/>
                    <a:pt x="6" y="36"/>
                  </a:cubicBezTo>
                  <a:cubicBezTo>
                    <a:pt x="112" y="297"/>
                    <a:pt x="253" y="543"/>
                    <a:pt x="423" y="766"/>
                  </a:cubicBezTo>
                  <a:cubicBezTo>
                    <a:pt x="428" y="773"/>
                    <a:pt x="436" y="777"/>
                    <a:pt x="444" y="777"/>
                  </a:cubicBezTo>
                  <a:cubicBezTo>
                    <a:pt x="450" y="777"/>
                    <a:pt x="455" y="776"/>
                    <a:pt x="459" y="772"/>
                  </a:cubicBezTo>
                  <a:cubicBezTo>
                    <a:pt x="471" y="762"/>
                    <a:pt x="473" y="746"/>
                    <a:pt x="465" y="735"/>
                  </a:cubicBezTo>
                  <a:cubicBezTo>
                    <a:pt x="296" y="515"/>
                    <a:pt x="159" y="272"/>
                    <a:pt x="54" y="17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946225" y="3408475"/>
              <a:ext cx="7525" cy="31250"/>
            </a:xfrm>
            <a:custGeom>
              <a:rect b="b" l="l" r="r" t="t"/>
              <a:pathLst>
                <a:path extrusionOk="0" h="1250" w="301">
                  <a:moveTo>
                    <a:pt x="30" y="1"/>
                  </a:moveTo>
                  <a:cubicBezTo>
                    <a:pt x="27" y="1"/>
                    <a:pt x="24" y="1"/>
                    <a:pt x="21" y="3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161" y="410"/>
                    <a:pt x="244" y="821"/>
                    <a:pt x="248" y="1223"/>
                  </a:cubicBezTo>
                  <a:cubicBezTo>
                    <a:pt x="249" y="1238"/>
                    <a:pt x="260" y="1249"/>
                    <a:pt x="275" y="1249"/>
                  </a:cubicBezTo>
                  <a:lnTo>
                    <a:pt x="275" y="1250"/>
                  </a:lnTo>
                  <a:cubicBezTo>
                    <a:pt x="290" y="1249"/>
                    <a:pt x="301" y="1238"/>
                    <a:pt x="301" y="1223"/>
                  </a:cubicBezTo>
                  <a:cubicBezTo>
                    <a:pt x="297" y="813"/>
                    <a:pt x="210" y="396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5922550" y="3382150"/>
              <a:ext cx="32525" cy="12425"/>
            </a:xfrm>
            <a:custGeom>
              <a:rect b="b" l="l" r="r" t="t"/>
              <a:pathLst>
                <a:path extrusionOk="0" h="497" w="1301">
                  <a:moveTo>
                    <a:pt x="1275" y="1"/>
                  </a:moveTo>
                  <a:cubicBezTo>
                    <a:pt x="1273" y="1"/>
                    <a:pt x="1272" y="1"/>
                    <a:pt x="1270" y="1"/>
                  </a:cubicBezTo>
                  <a:cubicBezTo>
                    <a:pt x="825" y="49"/>
                    <a:pt x="391" y="206"/>
                    <a:pt x="15" y="449"/>
                  </a:cubicBezTo>
                  <a:cubicBezTo>
                    <a:pt x="3" y="456"/>
                    <a:pt x="1" y="472"/>
                    <a:pt x="7" y="484"/>
                  </a:cubicBezTo>
                  <a:cubicBezTo>
                    <a:pt x="13" y="492"/>
                    <a:pt x="21" y="496"/>
                    <a:pt x="29" y="496"/>
                  </a:cubicBezTo>
                  <a:cubicBezTo>
                    <a:pt x="34" y="496"/>
                    <a:pt x="40" y="495"/>
                    <a:pt x="44" y="492"/>
                  </a:cubicBezTo>
                  <a:cubicBezTo>
                    <a:pt x="412" y="253"/>
                    <a:pt x="839" y="101"/>
                    <a:pt x="1276" y="52"/>
                  </a:cubicBezTo>
                  <a:cubicBezTo>
                    <a:pt x="1289" y="51"/>
                    <a:pt x="1300" y="37"/>
                    <a:pt x="1299" y="24"/>
                  </a:cubicBezTo>
                  <a:cubicBezTo>
                    <a:pt x="1298" y="11"/>
                    <a:pt x="1287" y="1"/>
                    <a:pt x="127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5961400" y="3349850"/>
              <a:ext cx="19625" cy="39625"/>
            </a:xfrm>
            <a:custGeom>
              <a:rect b="b" l="l" r="r" t="t"/>
              <a:pathLst>
                <a:path extrusionOk="0" h="1585" w="785">
                  <a:moveTo>
                    <a:pt x="29" y="0"/>
                  </a:moveTo>
                  <a:cubicBezTo>
                    <a:pt x="22" y="0"/>
                    <a:pt x="16" y="3"/>
                    <a:pt x="11" y="7"/>
                  </a:cubicBezTo>
                  <a:cubicBezTo>
                    <a:pt x="2" y="18"/>
                    <a:pt x="0" y="34"/>
                    <a:pt x="10" y="45"/>
                  </a:cubicBezTo>
                  <a:cubicBezTo>
                    <a:pt x="388" y="454"/>
                    <a:pt x="643" y="992"/>
                    <a:pt x="731" y="1562"/>
                  </a:cubicBezTo>
                  <a:cubicBezTo>
                    <a:pt x="734" y="1576"/>
                    <a:pt x="744" y="1585"/>
                    <a:pt x="756" y="1585"/>
                  </a:cubicBezTo>
                  <a:cubicBezTo>
                    <a:pt x="758" y="1585"/>
                    <a:pt x="759" y="1585"/>
                    <a:pt x="760" y="1584"/>
                  </a:cubicBezTo>
                  <a:cubicBezTo>
                    <a:pt x="775" y="1582"/>
                    <a:pt x="785" y="1569"/>
                    <a:pt x="782" y="1554"/>
                  </a:cubicBezTo>
                  <a:cubicBezTo>
                    <a:pt x="693" y="974"/>
                    <a:pt x="432" y="425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5863075" y="3209300"/>
              <a:ext cx="32850" cy="10875"/>
            </a:xfrm>
            <a:custGeom>
              <a:rect b="b" l="l" r="r" t="t"/>
              <a:pathLst>
                <a:path extrusionOk="0" h="435" w="1314">
                  <a:moveTo>
                    <a:pt x="29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8" y="44"/>
                    <a:pt x="21" y="50"/>
                  </a:cubicBezTo>
                  <a:cubicBezTo>
                    <a:pt x="427" y="214"/>
                    <a:pt x="851" y="343"/>
                    <a:pt x="1280" y="433"/>
                  </a:cubicBezTo>
                  <a:cubicBezTo>
                    <a:pt x="1283" y="435"/>
                    <a:pt x="1284" y="435"/>
                    <a:pt x="1286" y="435"/>
                  </a:cubicBezTo>
                  <a:cubicBezTo>
                    <a:pt x="1298" y="435"/>
                    <a:pt x="1309" y="427"/>
                    <a:pt x="1311" y="413"/>
                  </a:cubicBezTo>
                  <a:cubicBezTo>
                    <a:pt x="1314" y="400"/>
                    <a:pt x="1306" y="386"/>
                    <a:pt x="1291" y="383"/>
                  </a:cubicBezTo>
                  <a:cubicBezTo>
                    <a:pt x="866" y="292"/>
                    <a:pt x="445" y="164"/>
                    <a:pt x="40" y="3"/>
                  </a:cubicBezTo>
                  <a:cubicBezTo>
                    <a:pt x="37" y="1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5898675" y="3219625"/>
              <a:ext cx="5700" cy="2300"/>
            </a:xfrm>
            <a:custGeom>
              <a:rect b="b" l="l" r="r" t="t"/>
              <a:pathLst>
                <a:path extrusionOk="0" h="92" w="228">
                  <a:moveTo>
                    <a:pt x="29" y="1"/>
                  </a:moveTo>
                  <a:cubicBezTo>
                    <a:pt x="17" y="1"/>
                    <a:pt x="7" y="9"/>
                    <a:pt x="3" y="22"/>
                  </a:cubicBezTo>
                  <a:cubicBezTo>
                    <a:pt x="0" y="35"/>
                    <a:pt x="8" y="49"/>
                    <a:pt x="23" y="53"/>
                  </a:cubicBezTo>
                  <a:lnTo>
                    <a:pt x="193" y="92"/>
                  </a:lnTo>
                  <a:lnTo>
                    <a:pt x="199" y="92"/>
                  </a:lnTo>
                  <a:cubicBezTo>
                    <a:pt x="210" y="92"/>
                    <a:pt x="221" y="83"/>
                    <a:pt x="224" y="71"/>
                  </a:cubicBezTo>
                  <a:cubicBezTo>
                    <a:pt x="228" y="58"/>
                    <a:pt x="218" y="44"/>
                    <a:pt x="205" y="40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5891100" y="3225450"/>
              <a:ext cx="22925" cy="5850"/>
            </a:xfrm>
            <a:custGeom>
              <a:rect b="b" l="l" r="r" t="t"/>
              <a:pathLst>
                <a:path extrusionOk="0" h="234" w="917">
                  <a:moveTo>
                    <a:pt x="28" y="1"/>
                  </a:moveTo>
                  <a:cubicBezTo>
                    <a:pt x="18" y="1"/>
                    <a:pt x="8" y="8"/>
                    <a:pt x="5" y="20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303" y="136"/>
                    <a:pt x="595" y="198"/>
                    <a:pt x="887" y="234"/>
                  </a:cubicBezTo>
                  <a:lnTo>
                    <a:pt x="890" y="234"/>
                  </a:lnTo>
                  <a:cubicBezTo>
                    <a:pt x="902" y="234"/>
                    <a:pt x="914" y="224"/>
                    <a:pt x="915" y="212"/>
                  </a:cubicBezTo>
                  <a:cubicBezTo>
                    <a:pt x="917" y="198"/>
                    <a:pt x="907" y="184"/>
                    <a:pt x="893" y="183"/>
                  </a:cubicBezTo>
                  <a:cubicBezTo>
                    <a:pt x="603" y="146"/>
                    <a:pt x="315" y="86"/>
                    <a:pt x="37" y="3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5917775" y="3230950"/>
              <a:ext cx="7125" cy="2075"/>
            </a:xfrm>
            <a:custGeom>
              <a:rect b="b" l="l" r="r" t="t"/>
              <a:pathLst>
                <a:path extrusionOk="0" h="83" w="285">
                  <a:moveTo>
                    <a:pt x="29" y="0"/>
                  </a:moveTo>
                  <a:cubicBezTo>
                    <a:pt x="15" y="0"/>
                    <a:pt x="3" y="9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253" y="81"/>
                  </a:lnTo>
                  <a:cubicBezTo>
                    <a:pt x="255" y="83"/>
                    <a:pt x="256" y="83"/>
                    <a:pt x="257" y="83"/>
                  </a:cubicBezTo>
                  <a:cubicBezTo>
                    <a:pt x="270" y="83"/>
                    <a:pt x="282" y="73"/>
                    <a:pt x="283" y="60"/>
                  </a:cubicBezTo>
                  <a:cubicBezTo>
                    <a:pt x="284" y="45"/>
                    <a:pt x="275" y="33"/>
                    <a:pt x="260" y="30"/>
                  </a:cubicBezTo>
                  <a:lnTo>
                    <a:pt x="31" y="0"/>
                  </a:lnTo>
                  <a:cubicBezTo>
                    <a:pt x="30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5910850" y="3245000"/>
              <a:ext cx="26600" cy="9950"/>
            </a:xfrm>
            <a:custGeom>
              <a:rect b="b" l="l" r="r" t="t"/>
              <a:pathLst>
                <a:path extrusionOk="0" h="398" w="1064">
                  <a:moveTo>
                    <a:pt x="31" y="0"/>
                  </a:moveTo>
                  <a:cubicBezTo>
                    <a:pt x="21" y="0"/>
                    <a:pt x="11" y="6"/>
                    <a:pt x="7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42" y="199"/>
                    <a:pt x="682" y="316"/>
                    <a:pt x="1028" y="398"/>
                  </a:cubicBezTo>
                  <a:lnTo>
                    <a:pt x="1035" y="398"/>
                  </a:lnTo>
                  <a:cubicBezTo>
                    <a:pt x="1046" y="398"/>
                    <a:pt x="1056" y="390"/>
                    <a:pt x="1059" y="377"/>
                  </a:cubicBezTo>
                  <a:cubicBezTo>
                    <a:pt x="1063" y="364"/>
                    <a:pt x="1054" y="351"/>
                    <a:pt x="1040" y="347"/>
                  </a:cubicBezTo>
                  <a:cubicBezTo>
                    <a:pt x="697" y="266"/>
                    <a:pt x="361" y="150"/>
                    <a:pt x="41" y="2"/>
                  </a:cubicBez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901350" y="3240575"/>
              <a:ext cx="5675" cy="2975"/>
            </a:xfrm>
            <a:custGeom>
              <a:rect b="b" l="l" r="r" t="t"/>
              <a:pathLst>
                <a:path extrusionOk="0" h="119" w="227">
                  <a:moveTo>
                    <a:pt x="30" y="0"/>
                  </a:moveTo>
                  <a:cubicBezTo>
                    <a:pt x="22" y="0"/>
                    <a:pt x="13" y="5"/>
                    <a:pt x="9" y="12"/>
                  </a:cubicBezTo>
                  <a:cubicBezTo>
                    <a:pt x="1" y="24"/>
                    <a:pt x="5" y="41"/>
                    <a:pt x="17" y="49"/>
                  </a:cubicBezTo>
                  <a:cubicBezTo>
                    <a:pt x="71" y="81"/>
                    <a:pt x="130" y="104"/>
                    <a:pt x="192" y="119"/>
                  </a:cubicBezTo>
                  <a:lnTo>
                    <a:pt x="199" y="119"/>
                  </a:lnTo>
                  <a:cubicBezTo>
                    <a:pt x="209" y="119"/>
                    <a:pt x="220" y="111"/>
                    <a:pt x="223" y="98"/>
                  </a:cubicBezTo>
                  <a:cubicBezTo>
                    <a:pt x="227" y="85"/>
                    <a:pt x="218" y="70"/>
                    <a:pt x="204" y="67"/>
                  </a:cubicBezTo>
                  <a:cubicBezTo>
                    <a:pt x="148" y="55"/>
                    <a:pt x="94" y="3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5841700" y="3165650"/>
              <a:ext cx="23975" cy="12175"/>
            </a:xfrm>
            <a:custGeom>
              <a:rect b="b" l="l" r="r" t="t"/>
              <a:pathLst>
                <a:path extrusionOk="0" h="487" w="959">
                  <a:moveTo>
                    <a:pt x="31" y="0"/>
                  </a:moveTo>
                  <a:cubicBezTo>
                    <a:pt x="22" y="0"/>
                    <a:pt x="14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95" y="235"/>
                    <a:pt x="600" y="383"/>
                    <a:pt x="922" y="486"/>
                  </a:cubicBezTo>
                  <a:cubicBezTo>
                    <a:pt x="925" y="486"/>
                    <a:pt x="927" y="487"/>
                    <a:pt x="930" y="487"/>
                  </a:cubicBezTo>
                  <a:cubicBezTo>
                    <a:pt x="941" y="487"/>
                    <a:pt x="950" y="479"/>
                    <a:pt x="954" y="468"/>
                  </a:cubicBezTo>
                  <a:cubicBezTo>
                    <a:pt x="958" y="455"/>
                    <a:pt x="951" y="440"/>
                    <a:pt x="937" y="436"/>
                  </a:cubicBezTo>
                  <a:cubicBezTo>
                    <a:pt x="621" y="335"/>
                    <a:pt x="319" y="190"/>
                    <a:pt x="45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869175" y="3178325"/>
              <a:ext cx="6650" cy="3100"/>
            </a:xfrm>
            <a:custGeom>
              <a:rect b="b" l="l" r="r" t="t"/>
              <a:pathLst>
                <a:path extrusionOk="0" h="124" w="266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0" y="31"/>
                    <a:pt x="9" y="46"/>
                    <a:pt x="22" y="51"/>
                  </a:cubicBezTo>
                  <a:lnTo>
                    <a:pt x="228" y="122"/>
                  </a:lnTo>
                  <a:cubicBezTo>
                    <a:pt x="231" y="124"/>
                    <a:pt x="233" y="124"/>
                    <a:pt x="236" y="124"/>
                  </a:cubicBezTo>
                  <a:cubicBezTo>
                    <a:pt x="247" y="124"/>
                    <a:pt x="256" y="117"/>
                    <a:pt x="260" y="106"/>
                  </a:cubicBezTo>
                  <a:cubicBezTo>
                    <a:pt x="266" y="93"/>
                    <a:pt x="257" y="78"/>
                    <a:pt x="244" y="74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5867925" y="3189225"/>
              <a:ext cx="38875" cy="11625"/>
            </a:xfrm>
            <a:custGeom>
              <a:rect b="b" l="l" r="r" t="t"/>
              <a:pathLst>
                <a:path extrusionOk="0" h="465" w="1555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7" y="46"/>
                    <a:pt x="21" y="51"/>
                  </a:cubicBezTo>
                  <a:cubicBezTo>
                    <a:pt x="503" y="245"/>
                    <a:pt x="1008" y="383"/>
                    <a:pt x="1522" y="464"/>
                  </a:cubicBezTo>
                  <a:lnTo>
                    <a:pt x="1526" y="464"/>
                  </a:lnTo>
                  <a:cubicBezTo>
                    <a:pt x="1540" y="464"/>
                    <a:pt x="1551" y="456"/>
                    <a:pt x="1552" y="443"/>
                  </a:cubicBezTo>
                  <a:cubicBezTo>
                    <a:pt x="1555" y="429"/>
                    <a:pt x="1545" y="416"/>
                    <a:pt x="1530" y="413"/>
                  </a:cubicBezTo>
                  <a:cubicBezTo>
                    <a:pt x="1020" y="334"/>
                    <a:pt x="519" y="195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853300" y="3183525"/>
              <a:ext cx="9050" cy="4575"/>
            </a:xfrm>
            <a:custGeom>
              <a:rect b="b" l="l" r="r" t="t"/>
              <a:pathLst>
                <a:path extrusionOk="0" h="183" w="362">
                  <a:moveTo>
                    <a:pt x="31" y="0"/>
                  </a:moveTo>
                  <a:cubicBezTo>
                    <a:pt x="22" y="0"/>
                    <a:pt x="13" y="4"/>
                    <a:pt x="7" y="13"/>
                  </a:cubicBezTo>
                  <a:cubicBezTo>
                    <a:pt x="0" y="25"/>
                    <a:pt x="5" y="41"/>
                    <a:pt x="17" y="48"/>
                  </a:cubicBezTo>
                  <a:cubicBezTo>
                    <a:pt x="113" y="105"/>
                    <a:pt x="217" y="151"/>
                    <a:pt x="325" y="181"/>
                  </a:cubicBezTo>
                  <a:cubicBezTo>
                    <a:pt x="327" y="182"/>
                    <a:pt x="329" y="182"/>
                    <a:pt x="331" y="182"/>
                  </a:cubicBezTo>
                  <a:cubicBezTo>
                    <a:pt x="344" y="182"/>
                    <a:pt x="353" y="175"/>
                    <a:pt x="357" y="163"/>
                  </a:cubicBezTo>
                  <a:cubicBezTo>
                    <a:pt x="361" y="150"/>
                    <a:pt x="353" y="135"/>
                    <a:pt x="338" y="131"/>
                  </a:cubicBezTo>
                  <a:cubicBezTo>
                    <a:pt x="235" y="103"/>
                    <a:pt x="135" y="60"/>
                    <a:pt x="44" y="3"/>
                  </a:cubicBez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5871925" y="3198225"/>
              <a:ext cx="19975" cy="6925"/>
            </a:xfrm>
            <a:custGeom>
              <a:rect b="b" l="l" r="r" t="t"/>
              <a:pathLst>
                <a:path extrusionOk="0" h="277" w="799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3"/>
                    <a:pt x="9" y="48"/>
                    <a:pt x="22" y="52"/>
                  </a:cubicBezTo>
                  <a:lnTo>
                    <a:pt x="762" y="275"/>
                  </a:lnTo>
                  <a:cubicBezTo>
                    <a:pt x="765" y="276"/>
                    <a:pt x="768" y="276"/>
                    <a:pt x="770" y="276"/>
                  </a:cubicBezTo>
                  <a:cubicBezTo>
                    <a:pt x="781" y="276"/>
                    <a:pt x="792" y="270"/>
                    <a:pt x="795" y="257"/>
                  </a:cubicBezTo>
                  <a:cubicBezTo>
                    <a:pt x="799" y="244"/>
                    <a:pt x="790" y="229"/>
                    <a:pt x="777" y="225"/>
                  </a:cubicBezTo>
                  <a:lnTo>
                    <a:pt x="37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5894775" y="3204525"/>
              <a:ext cx="6750" cy="2475"/>
            </a:xfrm>
            <a:custGeom>
              <a:rect b="b" l="l" r="r" t="t"/>
              <a:pathLst>
                <a:path extrusionOk="0" h="99" w="270">
                  <a:moveTo>
                    <a:pt x="30" y="0"/>
                  </a:moveTo>
                  <a:cubicBezTo>
                    <a:pt x="19" y="0"/>
                    <a:pt x="9" y="7"/>
                    <a:pt x="4" y="19"/>
                  </a:cubicBezTo>
                  <a:cubicBezTo>
                    <a:pt x="0" y="32"/>
                    <a:pt x="7" y="47"/>
                    <a:pt x="22" y="51"/>
                  </a:cubicBezTo>
                  <a:cubicBezTo>
                    <a:pt x="93" y="74"/>
                    <a:pt x="166" y="90"/>
                    <a:pt x="240" y="98"/>
                  </a:cubicBezTo>
                  <a:lnTo>
                    <a:pt x="242" y="98"/>
                  </a:lnTo>
                  <a:cubicBezTo>
                    <a:pt x="256" y="98"/>
                    <a:pt x="267" y="89"/>
                    <a:pt x="268" y="75"/>
                  </a:cubicBezTo>
                  <a:cubicBezTo>
                    <a:pt x="269" y="61"/>
                    <a:pt x="260" y="48"/>
                    <a:pt x="245" y="47"/>
                  </a:cubicBezTo>
                  <a:cubicBezTo>
                    <a:pt x="175" y="39"/>
                    <a:pt x="105" y="24"/>
                    <a:pt x="38" y="1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5894200" y="3153850"/>
              <a:ext cx="10225" cy="26350"/>
            </a:xfrm>
            <a:custGeom>
              <a:rect b="b" l="l" r="r" t="t"/>
              <a:pathLst>
                <a:path extrusionOk="0" h="1054" w="409">
                  <a:moveTo>
                    <a:pt x="380" y="1"/>
                  </a:moveTo>
                  <a:cubicBezTo>
                    <a:pt x="368" y="1"/>
                    <a:pt x="357" y="9"/>
                    <a:pt x="354" y="21"/>
                  </a:cubicBezTo>
                  <a:cubicBezTo>
                    <a:pt x="283" y="370"/>
                    <a:pt x="170" y="695"/>
                    <a:pt x="6" y="1015"/>
                  </a:cubicBezTo>
                  <a:cubicBezTo>
                    <a:pt x="0" y="1029"/>
                    <a:pt x="4" y="1044"/>
                    <a:pt x="18" y="1050"/>
                  </a:cubicBezTo>
                  <a:cubicBezTo>
                    <a:pt x="22" y="1053"/>
                    <a:pt x="26" y="1053"/>
                    <a:pt x="30" y="1053"/>
                  </a:cubicBezTo>
                  <a:cubicBezTo>
                    <a:pt x="39" y="1053"/>
                    <a:pt x="47" y="1049"/>
                    <a:pt x="53" y="1040"/>
                  </a:cubicBezTo>
                  <a:cubicBezTo>
                    <a:pt x="218" y="714"/>
                    <a:pt x="333" y="384"/>
                    <a:pt x="405" y="32"/>
                  </a:cubicBezTo>
                  <a:cubicBezTo>
                    <a:pt x="408" y="17"/>
                    <a:pt x="399" y="4"/>
                    <a:pt x="385" y="1"/>
                  </a:cubicBezTo>
                  <a:cubicBezTo>
                    <a:pt x="384" y="1"/>
                    <a:pt x="382" y="1"/>
                    <a:pt x="3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5903550" y="3144125"/>
              <a:ext cx="2150" cy="5650"/>
            </a:xfrm>
            <a:custGeom>
              <a:rect b="b" l="l" r="r" t="t"/>
              <a:pathLst>
                <a:path extrusionOk="0" h="226" w="86">
                  <a:moveTo>
                    <a:pt x="57" y="1"/>
                  </a:moveTo>
                  <a:cubicBezTo>
                    <a:pt x="45" y="1"/>
                    <a:pt x="34" y="10"/>
                    <a:pt x="31" y="23"/>
                  </a:cubicBezTo>
                  <a:lnTo>
                    <a:pt x="3" y="196"/>
                  </a:lnTo>
                  <a:cubicBezTo>
                    <a:pt x="0" y="210"/>
                    <a:pt x="10" y="223"/>
                    <a:pt x="25" y="226"/>
                  </a:cubicBezTo>
                  <a:lnTo>
                    <a:pt x="29" y="226"/>
                  </a:lnTo>
                  <a:cubicBezTo>
                    <a:pt x="41" y="226"/>
                    <a:pt x="53" y="216"/>
                    <a:pt x="54" y="204"/>
                  </a:cubicBezTo>
                  <a:lnTo>
                    <a:pt x="82" y="31"/>
                  </a:lnTo>
                  <a:cubicBezTo>
                    <a:pt x="85" y="17"/>
                    <a:pt x="76" y="4"/>
                    <a:pt x="62" y="1"/>
                  </a:cubicBezTo>
                  <a:cubicBezTo>
                    <a:pt x="61" y="1"/>
                    <a:pt x="59" y="1"/>
                    <a:pt x="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5898300" y="3123150"/>
              <a:ext cx="3800" cy="27375"/>
            </a:xfrm>
            <a:custGeom>
              <a:rect b="b" l="l" r="r" t="t"/>
              <a:pathLst>
                <a:path extrusionOk="0" h="1095" w="152">
                  <a:moveTo>
                    <a:pt x="119" y="1"/>
                  </a:moveTo>
                  <a:cubicBezTo>
                    <a:pt x="104" y="1"/>
                    <a:pt x="93" y="13"/>
                    <a:pt x="93" y="28"/>
                  </a:cubicBezTo>
                  <a:cubicBezTo>
                    <a:pt x="99" y="375"/>
                    <a:pt x="69" y="723"/>
                    <a:pt x="3" y="1064"/>
                  </a:cubicBezTo>
                  <a:cubicBezTo>
                    <a:pt x="1" y="1077"/>
                    <a:pt x="10" y="1090"/>
                    <a:pt x="25" y="1093"/>
                  </a:cubicBezTo>
                  <a:cubicBezTo>
                    <a:pt x="26" y="1094"/>
                    <a:pt x="27" y="1094"/>
                    <a:pt x="29" y="1094"/>
                  </a:cubicBezTo>
                  <a:cubicBezTo>
                    <a:pt x="41" y="1094"/>
                    <a:pt x="52" y="1085"/>
                    <a:pt x="54" y="1073"/>
                  </a:cubicBezTo>
                  <a:cubicBezTo>
                    <a:pt x="120" y="729"/>
                    <a:pt x="151" y="377"/>
                    <a:pt x="144" y="26"/>
                  </a:cubicBezTo>
                  <a:cubicBezTo>
                    <a:pt x="144" y="11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5896575" y="3154350"/>
              <a:ext cx="2400" cy="4325"/>
            </a:xfrm>
            <a:custGeom>
              <a:rect b="b" l="l" r="r" t="t"/>
              <a:pathLst>
                <a:path extrusionOk="0" h="173" w="96">
                  <a:moveTo>
                    <a:pt x="66" y="0"/>
                  </a:moveTo>
                  <a:cubicBezTo>
                    <a:pt x="55" y="0"/>
                    <a:pt x="45" y="8"/>
                    <a:pt x="41" y="19"/>
                  </a:cubicBezTo>
                  <a:lnTo>
                    <a:pt x="5" y="138"/>
                  </a:lnTo>
                  <a:cubicBezTo>
                    <a:pt x="1" y="152"/>
                    <a:pt x="9" y="167"/>
                    <a:pt x="22" y="171"/>
                  </a:cubicBezTo>
                  <a:cubicBezTo>
                    <a:pt x="25" y="172"/>
                    <a:pt x="28" y="172"/>
                    <a:pt x="31" y="172"/>
                  </a:cubicBezTo>
                  <a:cubicBezTo>
                    <a:pt x="41" y="172"/>
                    <a:pt x="51" y="165"/>
                    <a:pt x="55" y="153"/>
                  </a:cubicBezTo>
                  <a:lnTo>
                    <a:pt x="90" y="33"/>
                  </a:lnTo>
                  <a:cubicBezTo>
                    <a:pt x="95" y="20"/>
                    <a:pt x="87" y="5"/>
                    <a:pt x="74" y="1"/>
                  </a:cubicBezTo>
                  <a:cubicBezTo>
                    <a:pt x="71" y="0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5887950" y="3115525"/>
              <a:ext cx="3650" cy="18950"/>
            </a:xfrm>
            <a:custGeom>
              <a:rect b="b" l="l" r="r" t="t"/>
              <a:pathLst>
                <a:path extrusionOk="0" h="758" w="146">
                  <a:moveTo>
                    <a:pt x="118" y="0"/>
                  </a:moveTo>
                  <a:cubicBezTo>
                    <a:pt x="104" y="0"/>
                    <a:pt x="94" y="9"/>
                    <a:pt x="92" y="22"/>
                  </a:cubicBezTo>
                  <a:lnTo>
                    <a:pt x="3" y="729"/>
                  </a:lnTo>
                  <a:cubicBezTo>
                    <a:pt x="0" y="743"/>
                    <a:pt x="11" y="756"/>
                    <a:pt x="24" y="758"/>
                  </a:cubicBezTo>
                  <a:lnTo>
                    <a:pt x="28" y="758"/>
                  </a:lnTo>
                  <a:cubicBezTo>
                    <a:pt x="41" y="758"/>
                    <a:pt x="51" y="748"/>
                    <a:pt x="54" y="736"/>
                  </a:cubicBezTo>
                  <a:lnTo>
                    <a:pt x="144" y="29"/>
                  </a:lnTo>
                  <a:cubicBezTo>
                    <a:pt x="145" y="15"/>
                    <a:pt x="136" y="2"/>
                    <a:pt x="121" y="0"/>
                  </a:cubicBezTo>
                  <a:cubicBezTo>
                    <a:pt x="120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5886300" y="3138150"/>
              <a:ext cx="2125" cy="4675"/>
            </a:xfrm>
            <a:custGeom>
              <a:rect b="b" l="l" r="r" t="t"/>
              <a:pathLst>
                <a:path extrusionOk="0" h="187" w="85">
                  <a:moveTo>
                    <a:pt x="57" y="0"/>
                  </a:moveTo>
                  <a:cubicBezTo>
                    <a:pt x="44" y="0"/>
                    <a:pt x="34" y="9"/>
                    <a:pt x="31" y="21"/>
                  </a:cubicBezTo>
                  <a:lnTo>
                    <a:pt x="3" y="155"/>
                  </a:lnTo>
                  <a:cubicBezTo>
                    <a:pt x="0" y="169"/>
                    <a:pt x="8" y="182"/>
                    <a:pt x="23" y="185"/>
                  </a:cubicBezTo>
                  <a:cubicBezTo>
                    <a:pt x="24" y="186"/>
                    <a:pt x="27" y="186"/>
                    <a:pt x="28" y="186"/>
                  </a:cubicBezTo>
                  <a:cubicBezTo>
                    <a:pt x="41" y="186"/>
                    <a:pt x="51" y="178"/>
                    <a:pt x="54" y="165"/>
                  </a:cubicBezTo>
                  <a:lnTo>
                    <a:pt x="82" y="32"/>
                  </a:lnTo>
                  <a:cubicBezTo>
                    <a:pt x="85" y="18"/>
                    <a:pt x="76" y="5"/>
                    <a:pt x="62" y="1"/>
                  </a:cubicBezTo>
                  <a:cubicBezTo>
                    <a:pt x="60" y="0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5877000" y="3121775"/>
              <a:ext cx="6450" cy="26800"/>
            </a:xfrm>
            <a:custGeom>
              <a:rect b="b" l="l" r="r" t="t"/>
              <a:pathLst>
                <a:path extrusionOk="0" h="1072" w="258">
                  <a:moveTo>
                    <a:pt x="231" y="0"/>
                  </a:moveTo>
                  <a:cubicBezTo>
                    <a:pt x="215" y="0"/>
                    <a:pt x="207" y="11"/>
                    <a:pt x="205" y="23"/>
                  </a:cubicBezTo>
                  <a:cubicBezTo>
                    <a:pt x="174" y="368"/>
                    <a:pt x="107" y="708"/>
                    <a:pt x="5" y="1038"/>
                  </a:cubicBezTo>
                  <a:cubicBezTo>
                    <a:pt x="1" y="1051"/>
                    <a:pt x="9" y="1066"/>
                    <a:pt x="22" y="1070"/>
                  </a:cubicBezTo>
                  <a:cubicBezTo>
                    <a:pt x="25" y="1071"/>
                    <a:pt x="28" y="1071"/>
                    <a:pt x="29" y="1071"/>
                  </a:cubicBezTo>
                  <a:cubicBezTo>
                    <a:pt x="41" y="1071"/>
                    <a:pt x="51" y="1065"/>
                    <a:pt x="55" y="1054"/>
                  </a:cubicBezTo>
                  <a:cubicBezTo>
                    <a:pt x="158" y="720"/>
                    <a:pt x="226" y="376"/>
                    <a:pt x="257" y="29"/>
                  </a:cubicBezTo>
                  <a:cubicBezTo>
                    <a:pt x="258" y="14"/>
                    <a:pt x="247" y="2"/>
                    <a:pt x="234" y="1"/>
                  </a:cubicBezTo>
                  <a:cubicBezTo>
                    <a:pt x="233" y="0"/>
                    <a:pt x="232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5864225" y="3105550"/>
              <a:ext cx="4425" cy="17625"/>
            </a:xfrm>
            <a:custGeom>
              <a:rect b="b" l="l" r="r" t="t"/>
              <a:pathLst>
                <a:path extrusionOk="0" h="705" w="177">
                  <a:moveTo>
                    <a:pt x="150" y="1"/>
                  </a:moveTo>
                  <a:cubicBezTo>
                    <a:pt x="135" y="1"/>
                    <a:pt x="126" y="10"/>
                    <a:pt x="123" y="24"/>
                  </a:cubicBezTo>
                  <a:cubicBezTo>
                    <a:pt x="99" y="242"/>
                    <a:pt x="59" y="460"/>
                    <a:pt x="5" y="672"/>
                  </a:cubicBezTo>
                  <a:cubicBezTo>
                    <a:pt x="1" y="687"/>
                    <a:pt x="9" y="701"/>
                    <a:pt x="24" y="705"/>
                  </a:cubicBezTo>
                  <a:lnTo>
                    <a:pt x="29" y="705"/>
                  </a:lnTo>
                  <a:cubicBezTo>
                    <a:pt x="41" y="705"/>
                    <a:pt x="52" y="698"/>
                    <a:pt x="55" y="686"/>
                  </a:cubicBezTo>
                  <a:cubicBezTo>
                    <a:pt x="110" y="471"/>
                    <a:pt x="150" y="250"/>
                    <a:pt x="176" y="29"/>
                  </a:cubicBezTo>
                  <a:cubicBezTo>
                    <a:pt x="177" y="16"/>
                    <a:pt x="166" y="2"/>
                    <a:pt x="153" y="1"/>
                  </a:cubicBezTo>
                  <a:cubicBezTo>
                    <a:pt x="152" y="1"/>
                    <a:pt x="151" y="1"/>
                    <a:pt x="15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5868125" y="3113825"/>
              <a:ext cx="4425" cy="16175"/>
            </a:xfrm>
            <a:custGeom>
              <a:rect b="b" l="l" r="r" t="t"/>
              <a:pathLst>
                <a:path extrusionOk="0" h="647" w="177">
                  <a:moveTo>
                    <a:pt x="151" y="1"/>
                  </a:moveTo>
                  <a:cubicBezTo>
                    <a:pt x="139" y="1"/>
                    <a:pt x="127" y="9"/>
                    <a:pt x="123" y="21"/>
                  </a:cubicBezTo>
                  <a:lnTo>
                    <a:pt x="3" y="616"/>
                  </a:lnTo>
                  <a:cubicBezTo>
                    <a:pt x="1" y="631"/>
                    <a:pt x="9" y="644"/>
                    <a:pt x="24" y="647"/>
                  </a:cubicBezTo>
                  <a:lnTo>
                    <a:pt x="29" y="647"/>
                  </a:lnTo>
                  <a:cubicBezTo>
                    <a:pt x="41" y="647"/>
                    <a:pt x="52" y="639"/>
                    <a:pt x="55" y="627"/>
                  </a:cubicBezTo>
                  <a:lnTo>
                    <a:pt x="174" y="32"/>
                  </a:lnTo>
                  <a:cubicBezTo>
                    <a:pt x="177" y="19"/>
                    <a:pt x="169" y="4"/>
                    <a:pt x="154" y="1"/>
                  </a:cubicBezTo>
                  <a:cubicBezTo>
                    <a:pt x="153" y="1"/>
                    <a:pt x="152" y="1"/>
                    <a:pt x="1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5838775" y="3126000"/>
              <a:ext cx="16500" cy="10800"/>
            </a:xfrm>
            <a:custGeom>
              <a:rect b="b" l="l" r="r" t="t"/>
              <a:pathLst>
                <a:path extrusionOk="0" h="432" w="660">
                  <a:moveTo>
                    <a:pt x="30" y="1"/>
                  </a:moveTo>
                  <a:cubicBezTo>
                    <a:pt x="22" y="1"/>
                    <a:pt x="14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09" y="181"/>
                    <a:pt x="412" y="309"/>
                    <a:pt x="618" y="428"/>
                  </a:cubicBezTo>
                  <a:cubicBezTo>
                    <a:pt x="622" y="430"/>
                    <a:pt x="626" y="432"/>
                    <a:pt x="630" y="432"/>
                  </a:cubicBezTo>
                  <a:cubicBezTo>
                    <a:pt x="639" y="432"/>
                    <a:pt x="647" y="426"/>
                    <a:pt x="653" y="418"/>
                  </a:cubicBezTo>
                  <a:cubicBezTo>
                    <a:pt x="660" y="406"/>
                    <a:pt x="655" y="390"/>
                    <a:pt x="643" y="383"/>
                  </a:cubicBezTo>
                  <a:cubicBezTo>
                    <a:pt x="439" y="265"/>
                    <a:pt x="237" y="13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5839200" y="3119200"/>
              <a:ext cx="21050" cy="13825"/>
            </a:xfrm>
            <a:custGeom>
              <a:rect b="b" l="l" r="r" t="t"/>
              <a:pathLst>
                <a:path extrusionOk="0" h="553" w="842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6" y="47"/>
                  </a:cubicBezTo>
                  <a:cubicBezTo>
                    <a:pt x="264" y="231"/>
                    <a:pt x="528" y="400"/>
                    <a:pt x="800" y="549"/>
                  </a:cubicBezTo>
                  <a:cubicBezTo>
                    <a:pt x="804" y="552"/>
                    <a:pt x="808" y="552"/>
                    <a:pt x="812" y="552"/>
                  </a:cubicBezTo>
                  <a:lnTo>
                    <a:pt x="812" y="553"/>
                  </a:lnTo>
                  <a:cubicBezTo>
                    <a:pt x="821" y="553"/>
                    <a:pt x="830" y="547"/>
                    <a:pt x="835" y="539"/>
                  </a:cubicBezTo>
                  <a:cubicBezTo>
                    <a:pt x="842" y="526"/>
                    <a:pt x="838" y="511"/>
                    <a:pt x="824" y="503"/>
                  </a:cubicBezTo>
                  <a:cubicBezTo>
                    <a:pt x="555" y="355"/>
                    <a:pt x="294" y="188"/>
                    <a:pt x="47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5858850" y="3138075"/>
              <a:ext cx="5550" cy="3500"/>
            </a:xfrm>
            <a:custGeom>
              <a:rect b="b" l="l" r="r" t="t"/>
              <a:pathLst>
                <a:path extrusionOk="0" h="140" w="222">
                  <a:moveTo>
                    <a:pt x="30" y="1"/>
                  </a:moveTo>
                  <a:cubicBezTo>
                    <a:pt x="21" y="1"/>
                    <a:pt x="12" y="5"/>
                    <a:pt x="7" y="14"/>
                  </a:cubicBezTo>
                  <a:cubicBezTo>
                    <a:pt x="0" y="27"/>
                    <a:pt x="5" y="43"/>
                    <a:pt x="18" y="49"/>
                  </a:cubicBezTo>
                  <a:lnTo>
                    <a:pt x="179" y="137"/>
                  </a:lnTo>
                  <a:cubicBezTo>
                    <a:pt x="183" y="138"/>
                    <a:pt x="187" y="140"/>
                    <a:pt x="192" y="140"/>
                  </a:cubicBezTo>
                  <a:cubicBezTo>
                    <a:pt x="201" y="140"/>
                    <a:pt x="210" y="134"/>
                    <a:pt x="214" y="126"/>
                  </a:cubicBezTo>
                  <a:cubicBezTo>
                    <a:pt x="221" y="113"/>
                    <a:pt x="217" y="98"/>
                    <a:pt x="204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5928975" y="3169100"/>
              <a:ext cx="9700" cy="33250"/>
            </a:xfrm>
            <a:custGeom>
              <a:rect b="b" l="l" r="r" t="t"/>
              <a:pathLst>
                <a:path extrusionOk="0" h="1330" w="388">
                  <a:moveTo>
                    <a:pt x="361" y="0"/>
                  </a:moveTo>
                  <a:cubicBezTo>
                    <a:pt x="347" y="0"/>
                    <a:pt x="337" y="9"/>
                    <a:pt x="334" y="22"/>
                  </a:cubicBezTo>
                  <a:cubicBezTo>
                    <a:pt x="264" y="455"/>
                    <a:pt x="154" y="883"/>
                    <a:pt x="6" y="1295"/>
                  </a:cubicBezTo>
                  <a:cubicBezTo>
                    <a:pt x="0" y="1308"/>
                    <a:pt x="9" y="1323"/>
                    <a:pt x="22" y="1328"/>
                  </a:cubicBezTo>
                  <a:cubicBezTo>
                    <a:pt x="25" y="1328"/>
                    <a:pt x="27" y="1330"/>
                    <a:pt x="30" y="1330"/>
                  </a:cubicBezTo>
                  <a:cubicBezTo>
                    <a:pt x="41" y="1330"/>
                    <a:pt x="50" y="1323"/>
                    <a:pt x="54" y="1312"/>
                  </a:cubicBezTo>
                  <a:cubicBezTo>
                    <a:pt x="204" y="898"/>
                    <a:pt x="315" y="466"/>
                    <a:pt x="385" y="30"/>
                  </a:cubicBezTo>
                  <a:cubicBezTo>
                    <a:pt x="388" y="17"/>
                    <a:pt x="378" y="3"/>
                    <a:pt x="364" y="0"/>
                  </a:cubicBezTo>
                  <a:cubicBezTo>
                    <a:pt x="363" y="0"/>
                    <a:pt x="362" y="0"/>
                    <a:pt x="36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921850" y="3162525"/>
              <a:ext cx="12775" cy="44375"/>
            </a:xfrm>
            <a:custGeom>
              <a:rect b="b" l="l" r="r" t="t"/>
              <a:pathLst>
                <a:path extrusionOk="0" h="1775" w="511">
                  <a:moveTo>
                    <a:pt x="482" y="1"/>
                  </a:moveTo>
                  <a:cubicBezTo>
                    <a:pt x="469" y="1"/>
                    <a:pt x="459" y="9"/>
                    <a:pt x="456" y="21"/>
                  </a:cubicBezTo>
                  <a:cubicBezTo>
                    <a:pt x="327" y="596"/>
                    <a:pt x="175" y="1174"/>
                    <a:pt x="4" y="1741"/>
                  </a:cubicBezTo>
                  <a:cubicBezTo>
                    <a:pt x="0" y="1754"/>
                    <a:pt x="8" y="1769"/>
                    <a:pt x="22" y="1773"/>
                  </a:cubicBezTo>
                  <a:cubicBezTo>
                    <a:pt x="24" y="1773"/>
                    <a:pt x="27" y="1774"/>
                    <a:pt x="30" y="1774"/>
                  </a:cubicBezTo>
                  <a:cubicBezTo>
                    <a:pt x="41" y="1774"/>
                    <a:pt x="51" y="1766"/>
                    <a:pt x="54" y="1755"/>
                  </a:cubicBezTo>
                  <a:cubicBezTo>
                    <a:pt x="226" y="1188"/>
                    <a:pt x="378" y="609"/>
                    <a:pt x="507" y="32"/>
                  </a:cubicBezTo>
                  <a:cubicBezTo>
                    <a:pt x="510" y="19"/>
                    <a:pt x="501" y="5"/>
                    <a:pt x="487" y="1"/>
                  </a:cubicBezTo>
                  <a:cubicBezTo>
                    <a:pt x="486" y="1"/>
                    <a:pt x="484" y="1"/>
                    <a:pt x="4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5919050" y="3149550"/>
              <a:ext cx="7900" cy="30425"/>
            </a:xfrm>
            <a:custGeom>
              <a:rect b="b" l="l" r="r" t="t"/>
              <a:pathLst>
                <a:path extrusionOk="0" h="1217" w="316">
                  <a:moveTo>
                    <a:pt x="287" y="1"/>
                  </a:moveTo>
                  <a:cubicBezTo>
                    <a:pt x="272" y="1"/>
                    <a:pt x="263" y="11"/>
                    <a:pt x="262" y="24"/>
                  </a:cubicBezTo>
                  <a:cubicBezTo>
                    <a:pt x="223" y="419"/>
                    <a:pt x="135" y="808"/>
                    <a:pt x="6" y="1183"/>
                  </a:cubicBezTo>
                  <a:cubicBezTo>
                    <a:pt x="1" y="1197"/>
                    <a:pt x="9" y="1212"/>
                    <a:pt x="22" y="1216"/>
                  </a:cubicBezTo>
                  <a:cubicBezTo>
                    <a:pt x="25" y="1217"/>
                    <a:pt x="27" y="1217"/>
                    <a:pt x="30" y="1217"/>
                  </a:cubicBezTo>
                  <a:cubicBezTo>
                    <a:pt x="41" y="1217"/>
                    <a:pt x="50" y="1210"/>
                    <a:pt x="54" y="1199"/>
                  </a:cubicBezTo>
                  <a:cubicBezTo>
                    <a:pt x="186" y="821"/>
                    <a:pt x="274" y="427"/>
                    <a:pt x="314" y="29"/>
                  </a:cubicBezTo>
                  <a:cubicBezTo>
                    <a:pt x="315" y="16"/>
                    <a:pt x="305" y="2"/>
                    <a:pt x="290" y="1"/>
                  </a:cubicBez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916050" y="3182925"/>
              <a:ext cx="3250" cy="7275"/>
            </a:xfrm>
            <a:custGeom>
              <a:rect b="b" l="l" r="r" t="t"/>
              <a:pathLst>
                <a:path extrusionOk="0" h="291" w="130">
                  <a:moveTo>
                    <a:pt x="101" y="1"/>
                  </a:moveTo>
                  <a:cubicBezTo>
                    <a:pt x="90" y="1"/>
                    <a:pt x="80" y="8"/>
                    <a:pt x="76" y="19"/>
                  </a:cubicBezTo>
                  <a:lnTo>
                    <a:pt x="5" y="257"/>
                  </a:lnTo>
                  <a:cubicBezTo>
                    <a:pt x="1" y="271"/>
                    <a:pt x="9" y="286"/>
                    <a:pt x="22" y="290"/>
                  </a:cubicBezTo>
                  <a:cubicBezTo>
                    <a:pt x="25" y="290"/>
                    <a:pt x="28" y="291"/>
                    <a:pt x="30" y="291"/>
                  </a:cubicBezTo>
                  <a:cubicBezTo>
                    <a:pt x="41" y="291"/>
                    <a:pt x="52" y="283"/>
                    <a:pt x="55" y="27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4" y="1"/>
                    <a:pt x="10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924425" y="3211675"/>
              <a:ext cx="10100" cy="22400"/>
            </a:xfrm>
            <a:custGeom>
              <a:rect b="b" l="l" r="r" t="t"/>
              <a:pathLst>
                <a:path extrusionOk="0" h="896" w="404">
                  <a:moveTo>
                    <a:pt x="374" y="0"/>
                  </a:moveTo>
                  <a:cubicBezTo>
                    <a:pt x="363" y="0"/>
                    <a:pt x="353" y="7"/>
                    <a:pt x="349" y="18"/>
                  </a:cubicBezTo>
                  <a:cubicBezTo>
                    <a:pt x="251" y="303"/>
                    <a:pt x="135" y="586"/>
                    <a:pt x="6" y="859"/>
                  </a:cubicBezTo>
                  <a:cubicBezTo>
                    <a:pt x="1" y="872"/>
                    <a:pt x="6" y="887"/>
                    <a:pt x="20" y="894"/>
                  </a:cubicBezTo>
                  <a:cubicBezTo>
                    <a:pt x="22" y="895"/>
                    <a:pt x="26" y="895"/>
                    <a:pt x="30" y="895"/>
                  </a:cubicBezTo>
                  <a:cubicBezTo>
                    <a:pt x="40" y="895"/>
                    <a:pt x="49" y="890"/>
                    <a:pt x="53" y="880"/>
                  </a:cubicBezTo>
                  <a:cubicBezTo>
                    <a:pt x="182" y="606"/>
                    <a:pt x="300" y="322"/>
                    <a:pt x="399" y="34"/>
                  </a:cubicBezTo>
                  <a:cubicBezTo>
                    <a:pt x="403" y="21"/>
                    <a:pt x="396" y="6"/>
                    <a:pt x="383" y="2"/>
                  </a:cubicBezTo>
                  <a:cubicBezTo>
                    <a:pt x="380" y="1"/>
                    <a:pt x="377" y="0"/>
                    <a:pt x="3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5934525" y="3202400"/>
              <a:ext cx="3025" cy="6575"/>
            </a:xfrm>
            <a:custGeom>
              <a:rect b="b" l="l" r="r" t="t"/>
              <a:pathLst>
                <a:path extrusionOk="0" h="263" w="121">
                  <a:moveTo>
                    <a:pt x="91" y="0"/>
                  </a:moveTo>
                  <a:cubicBezTo>
                    <a:pt x="80" y="0"/>
                    <a:pt x="70" y="8"/>
                    <a:pt x="66" y="19"/>
                  </a:cubicBezTo>
                  <a:lnTo>
                    <a:pt x="4" y="229"/>
                  </a:lnTo>
                  <a:cubicBezTo>
                    <a:pt x="0" y="244"/>
                    <a:pt x="7" y="257"/>
                    <a:pt x="22" y="261"/>
                  </a:cubicBezTo>
                  <a:cubicBezTo>
                    <a:pt x="23" y="263"/>
                    <a:pt x="26" y="263"/>
                    <a:pt x="29" y="263"/>
                  </a:cubicBezTo>
                  <a:cubicBezTo>
                    <a:pt x="39" y="263"/>
                    <a:pt x="50" y="256"/>
                    <a:pt x="54" y="244"/>
                  </a:cubicBezTo>
                  <a:lnTo>
                    <a:pt x="116" y="34"/>
                  </a:lnTo>
                  <a:cubicBezTo>
                    <a:pt x="120" y="20"/>
                    <a:pt x="112" y="6"/>
                    <a:pt x="99" y="2"/>
                  </a:cubicBezTo>
                  <a:cubicBezTo>
                    <a:pt x="96" y="1"/>
                    <a:pt x="93" y="0"/>
                    <a:pt x="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5945900" y="3214525"/>
              <a:ext cx="9425" cy="20025"/>
            </a:xfrm>
            <a:custGeom>
              <a:rect b="b" l="l" r="r" t="t"/>
              <a:pathLst>
                <a:path extrusionOk="0" h="801" w="377">
                  <a:moveTo>
                    <a:pt x="350" y="0"/>
                  </a:moveTo>
                  <a:cubicBezTo>
                    <a:pt x="338" y="0"/>
                    <a:pt x="327" y="9"/>
                    <a:pt x="323" y="21"/>
                  </a:cubicBezTo>
                  <a:cubicBezTo>
                    <a:pt x="261" y="283"/>
                    <a:pt x="155" y="532"/>
                    <a:pt x="8" y="760"/>
                  </a:cubicBezTo>
                  <a:cubicBezTo>
                    <a:pt x="0" y="772"/>
                    <a:pt x="4" y="788"/>
                    <a:pt x="16" y="796"/>
                  </a:cubicBezTo>
                  <a:cubicBezTo>
                    <a:pt x="20" y="799"/>
                    <a:pt x="24" y="800"/>
                    <a:pt x="30" y="800"/>
                  </a:cubicBezTo>
                  <a:cubicBezTo>
                    <a:pt x="38" y="800"/>
                    <a:pt x="46" y="796"/>
                    <a:pt x="51" y="788"/>
                  </a:cubicBezTo>
                  <a:cubicBezTo>
                    <a:pt x="202" y="555"/>
                    <a:pt x="311" y="302"/>
                    <a:pt x="374" y="33"/>
                  </a:cubicBezTo>
                  <a:cubicBezTo>
                    <a:pt x="377" y="18"/>
                    <a:pt x="369" y="5"/>
                    <a:pt x="355" y="1"/>
                  </a:cubicBezTo>
                  <a:cubicBezTo>
                    <a:pt x="354" y="1"/>
                    <a:pt x="352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5940700" y="3238350"/>
              <a:ext cx="3325" cy="5000"/>
            </a:xfrm>
            <a:custGeom>
              <a:rect b="b" l="l" r="r" t="t"/>
              <a:pathLst>
                <a:path extrusionOk="0" h="200" w="133">
                  <a:moveTo>
                    <a:pt x="104" y="0"/>
                  </a:moveTo>
                  <a:cubicBezTo>
                    <a:pt x="94" y="0"/>
                    <a:pt x="85" y="5"/>
                    <a:pt x="80" y="14"/>
                  </a:cubicBezTo>
                  <a:lnTo>
                    <a:pt x="8" y="162"/>
                  </a:lnTo>
                  <a:cubicBezTo>
                    <a:pt x="1" y="175"/>
                    <a:pt x="6" y="190"/>
                    <a:pt x="18" y="197"/>
                  </a:cubicBezTo>
                  <a:cubicBezTo>
                    <a:pt x="23" y="200"/>
                    <a:pt x="27" y="200"/>
                    <a:pt x="31" y="200"/>
                  </a:cubicBezTo>
                  <a:cubicBezTo>
                    <a:pt x="40" y="200"/>
                    <a:pt x="49" y="194"/>
                    <a:pt x="53" y="186"/>
                  </a:cubicBezTo>
                  <a:lnTo>
                    <a:pt x="127" y="37"/>
                  </a:lnTo>
                  <a:cubicBezTo>
                    <a:pt x="133" y="25"/>
                    <a:pt x="129" y="8"/>
                    <a:pt x="115" y="3"/>
                  </a:cubicBezTo>
                  <a:cubicBezTo>
                    <a:pt x="112" y="1"/>
                    <a:pt x="108" y="0"/>
                    <a:pt x="1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5950050" y="3223800"/>
              <a:ext cx="7875" cy="16050"/>
            </a:xfrm>
            <a:custGeom>
              <a:rect b="b" l="l" r="r" t="t"/>
              <a:pathLst>
                <a:path extrusionOk="0" h="642" w="315">
                  <a:moveTo>
                    <a:pt x="286" y="1"/>
                  </a:moveTo>
                  <a:cubicBezTo>
                    <a:pt x="275" y="1"/>
                    <a:pt x="264" y="9"/>
                    <a:pt x="261" y="21"/>
                  </a:cubicBezTo>
                  <a:cubicBezTo>
                    <a:pt x="216" y="227"/>
                    <a:pt x="129" y="428"/>
                    <a:pt x="9" y="601"/>
                  </a:cubicBezTo>
                  <a:cubicBezTo>
                    <a:pt x="1" y="613"/>
                    <a:pt x="4" y="630"/>
                    <a:pt x="16" y="638"/>
                  </a:cubicBezTo>
                  <a:cubicBezTo>
                    <a:pt x="20" y="640"/>
                    <a:pt x="25" y="642"/>
                    <a:pt x="31" y="642"/>
                  </a:cubicBezTo>
                  <a:cubicBezTo>
                    <a:pt x="39" y="642"/>
                    <a:pt x="47" y="638"/>
                    <a:pt x="52" y="631"/>
                  </a:cubicBezTo>
                  <a:cubicBezTo>
                    <a:pt x="176" y="452"/>
                    <a:pt x="265" y="245"/>
                    <a:pt x="312" y="32"/>
                  </a:cubicBezTo>
                  <a:cubicBezTo>
                    <a:pt x="314" y="19"/>
                    <a:pt x="306" y="5"/>
                    <a:pt x="292" y="1"/>
                  </a:cubicBezTo>
                  <a:cubicBezTo>
                    <a:pt x="290" y="1"/>
                    <a:pt x="288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5996775" y="3148575"/>
              <a:ext cx="9200" cy="31475"/>
            </a:xfrm>
            <a:custGeom>
              <a:rect b="b" l="l" r="r" t="t"/>
              <a:pathLst>
                <a:path extrusionOk="0" h="1259" w="368">
                  <a:moveTo>
                    <a:pt x="27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0" y="3"/>
                    <a:pt x="1" y="16"/>
                    <a:pt x="2" y="30"/>
                  </a:cubicBezTo>
                  <a:cubicBezTo>
                    <a:pt x="54" y="446"/>
                    <a:pt x="159" y="854"/>
                    <a:pt x="314" y="1242"/>
                  </a:cubicBezTo>
                  <a:cubicBezTo>
                    <a:pt x="318" y="1253"/>
                    <a:pt x="328" y="1259"/>
                    <a:pt x="338" y="1259"/>
                  </a:cubicBezTo>
                  <a:cubicBezTo>
                    <a:pt x="341" y="1259"/>
                    <a:pt x="345" y="1259"/>
                    <a:pt x="348" y="1257"/>
                  </a:cubicBezTo>
                  <a:cubicBezTo>
                    <a:pt x="361" y="1252"/>
                    <a:pt x="368" y="1237"/>
                    <a:pt x="363" y="1224"/>
                  </a:cubicBezTo>
                  <a:cubicBezTo>
                    <a:pt x="209" y="839"/>
                    <a:pt x="106" y="435"/>
                    <a:pt x="54" y="24"/>
                  </a:cubicBezTo>
                  <a:cubicBezTo>
                    <a:pt x="52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5995025" y="3137875"/>
              <a:ext cx="1975" cy="5425"/>
            </a:xfrm>
            <a:custGeom>
              <a:rect b="b" l="l" r="r" t="t"/>
              <a:pathLst>
                <a:path extrusionOk="0" h="217" w="79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2"/>
                    <a:pt x="1" y="16"/>
                    <a:pt x="3" y="31"/>
                  </a:cubicBezTo>
                  <a:lnTo>
                    <a:pt x="26" y="193"/>
                  </a:lnTo>
                  <a:cubicBezTo>
                    <a:pt x="28" y="207"/>
                    <a:pt x="38" y="216"/>
                    <a:pt x="52" y="216"/>
                  </a:cubicBezTo>
                  <a:cubicBezTo>
                    <a:pt x="53" y="216"/>
                    <a:pt x="53" y="215"/>
                    <a:pt x="54" y="215"/>
                  </a:cubicBezTo>
                  <a:cubicBezTo>
                    <a:pt x="69" y="214"/>
                    <a:pt x="79" y="200"/>
                    <a:pt x="77" y="187"/>
                  </a:cubicBezTo>
                  <a:lnTo>
                    <a:pt x="54" y="22"/>
                  </a:lnTo>
                  <a:cubicBezTo>
                    <a:pt x="53" y="10"/>
                    <a:pt x="43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000400" y="3120325"/>
              <a:ext cx="2450" cy="28175"/>
            </a:xfrm>
            <a:custGeom>
              <a:rect b="b" l="l" r="r" t="t"/>
              <a:pathLst>
                <a:path extrusionOk="0" h="1127" w="98">
                  <a:moveTo>
                    <a:pt x="37" y="1"/>
                  </a:moveTo>
                  <a:cubicBezTo>
                    <a:pt x="24" y="1"/>
                    <a:pt x="13" y="12"/>
                    <a:pt x="12" y="25"/>
                  </a:cubicBezTo>
                  <a:cubicBezTo>
                    <a:pt x="1" y="384"/>
                    <a:pt x="12" y="746"/>
                    <a:pt x="45" y="1104"/>
                  </a:cubicBezTo>
                  <a:cubicBezTo>
                    <a:pt x="47" y="1117"/>
                    <a:pt x="57" y="1127"/>
                    <a:pt x="71" y="1127"/>
                  </a:cubicBezTo>
                  <a:lnTo>
                    <a:pt x="74" y="1127"/>
                  </a:lnTo>
                  <a:cubicBezTo>
                    <a:pt x="88" y="1125"/>
                    <a:pt x="98" y="1113"/>
                    <a:pt x="96" y="1098"/>
                  </a:cubicBezTo>
                  <a:cubicBezTo>
                    <a:pt x="63" y="743"/>
                    <a:pt x="52" y="383"/>
                    <a:pt x="64" y="28"/>
                  </a:cubicBezTo>
                  <a:cubicBezTo>
                    <a:pt x="64" y="13"/>
                    <a:pt x="53" y="1"/>
                    <a:pt x="39" y="1"/>
                  </a:cubicBezTo>
                  <a:cubicBezTo>
                    <a:pt x="38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009150" y="3124125"/>
              <a:ext cx="5050" cy="25700"/>
            </a:xfrm>
            <a:custGeom>
              <a:rect b="b" l="l" r="r" t="t"/>
              <a:pathLst>
                <a:path extrusionOk="0" h="1028" w="202">
                  <a:moveTo>
                    <a:pt x="26" y="1"/>
                  </a:moveTo>
                  <a:cubicBezTo>
                    <a:pt x="11" y="2"/>
                    <a:pt x="1" y="14"/>
                    <a:pt x="2" y="28"/>
                  </a:cubicBezTo>
                  <a:cubicBezTo>
                    <a:pt x="20" y="357"/>
                    <a:pt x="69" y="687"/>
                    <a:pt x="147" y="1008"/>
                  </a:cubicBezTo>
                  <a:cubicBezTo>
                    <a:pt x="150" y="1019"/>
                    <a:pt x="161" y="1027"/>
                    <a:pt x="172" y="1027"/>
                  </a:cubicBezTo>
                  <a:lnTo>
                    <a:pt x="178" y="1027"/>
                  </a:lnTo>
                  <a:cubicBezTo>
                    <a:pt x="192" y="1023"/>
                    <a:pt x="201" y="1010"/>
                    <a:pt x="197" y="996"/>
                  </a:cubicBezTo>
                  <a:cubicBezTo>
                    <a:pt x="120" y="677"/>
                    <a:pt x="72" y="352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975275" y="3187400"/>
              <a:ext cx="19575" cy="35000"/>
            </a:xfrm>
            <a:custGeom>
              <a:rect b="b" l="l" r="r" t="t"/>
              <a:pathLst>
                <a:path extrusionOk="0" h="1400" w="783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cubicBezTo>
                    <a:pt x="187" y="517"/>
                    <a:pt x="431" y="972"/>
                    <a:pt x="733" y="1389"/>
                  </a:cubicBezTo>
                  <a:cubicBezTo>
                    <a:pt x="738" y="1395"/>
                    <a:pt x="745" y="1399"/>
                    <a:pt x="753" y="1399"/>
                  </a:cubicBezTo>
                  <a:lnTo>
                    <a:pt x="754" y="1399"/>
                  </a:lnTo>
                  <a:cubicBezTo>
                    <a:pt x="758" y="1399"/>
                    <a:pt x="764" y="1397"/>
                    <a:pt x="769" y="1394"/>
                  </a:cubicBezTo>
                  <a:cubicBezTo>
                    <a:pt x="780" y="1386"/>
                    <a:pt x="783" y="1370"/>
                    <a:pt x="775" y="1358"/>
                  </a:cubicBezTo>
                  <a:cubicBezTo>
                    <a:pt x="476" y="945"/>
                    <a:pt x="234" y="494"/>
                    <a:pt x="55" y="18"/>
                  </a:cubicBez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984100" y="3194475"/>
              <a:ext cx="12200" cy="21600"/>
            </a:xfrm>
            <a:custGeom>
              <a:rect b="b" l="l" r="r" t="t"/>
              <a:pathLst>
                <a:path extrusionOk="0" h="864" w="488">
                  <a:moveTo>
                    <a:pt x="29" y="1"/>
                  </a:moveTo>
                  <a:cubicBezTo>
                    <a:pt x="26" y="1"/>
                    <a:pt x="22" y="1"/>
                    <a:pt x="19" y="2"/>
                  </a:cubicBezTo>
                  <a:cubicBezTo>
                    <a:pt x="6" y="9"/>
                    <a:pt x="0" y="24"/>
                    <a:pt x="6" y="37"/>
                  </a:cubicBezTo>
                  <a:cubicBezTo>
                    <a:pt x="128" y="317"/>
                    <a:pt x="272" y="592"/>
                    <a:pt x="436" y="851"/>
                  </a:cubicBezTo>
                  <a:cubicBezTo>
                    <a:pt x="440" y="859"/>
                    <a:pt x="450" y="863"/>
                    <a:pt x="458" y="863"/>
                  </a:cubicBezTo>
                  <a:cubicBezTo>
                    <a:pt x="462" y="863"/>
                    <a:pt x="467" y="862"/>
                    <a:pt x="471" y="859"/>
                  </a:cubicBezTo>
                  <a:cubicBezTo>
                    <a:pt x="483" y="851"/>
                    <a:pt x="487" y="837"/>
                    <a:pt x="479" y="824"/>
                  </a:cubicBezTo>
                  <a:cubicBezTo>
                    <a:pt x="318" y="566"/>
                    <a:pt x="174" y="296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977700" y="3177850"/>
              <a:ext cx="4375" cy="9575"/>
            </a:xfrm>
            <a:custGeom>
              <a:rect b="b" l="l" r="r" t="t"/>
              <a:pathLst>
                <a:path extrusionOk="0" h="383" w="175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5" y="35"/>
                  </a:cubicBezTo>
                  <a:lnTo>
                    <a:pt x="121" y="365"/>
                  </a:lnTo>
                  <a:cubicBezTo>
                    <a:pt x="125" y="376"/>
                    <a:pt x="135" y="382"/>
                    <a:pt x="146" y="382"/>
                  </a:cubicBezTo>
                  <a:cubicBezTo>
                    <a:pt x="149" y="382"/>
                    <a:pt x="152" y="382"/>
                    <a:pt x="154" y="381"/>
                  </a:cubicBezTo>
                  <a:cubicBezTo>
                    <a:pt x="168" y="377"/>
                    <a:pt x="174" y="362"/>
                    <a:pt x="170" y="349"/>
                  </a:cubicBezTo>
                  <a:lnTo>
                    <a:pt x="53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79950" y="3143975"/>
              <a:ext cx="6775" cy="28300"/>
            </a:xfrm>
            <a:custGeom>
              <a:rect b="b" l="l" r="r" t="t"/>
              <a:pathLst>
                <a:path extrusionOk="0" h="1132" w="271">
                  <a:moveTo>
                    <a:pt x="31" y="0"/>
                  </a:moveTo>
                  <a:cubicBezTo>
                    <a:pt x="30" y="0"/>
                    <a:pt x="28" y="0"/>
                    <a:pt x="27" y="0"/>
                  </a:cubicBezTo>
                  <a:cubicBezTo>
                    <a:pt x="12" y="2"/>
                    <a:pt x="1" y="14"/>
                    <a:pt x="2" y="29"/>
                  </a:cubicBezTo>
                  <a:cubicBezTo>
                    <a:pt x="27" y="397"/>
                    <a:pt x="99" y="763"/>
                    <a:pt x="216" y="1113"/>
                  </a:cubicBezTo>
                  <a:cubicBezTo>
                    <a:pt x="220" y="1125"/>
                    <a:pt x="231" y="1132"/>
                    <a:pt x="242" y="1132"/>
                  </a:cubicBezTo>
                  <a:lnTo>
                    <a:pt x="242" y="1131"/>
                  </a:lnTo>
                  <a:cubicBezTo>
                    <a:pt x="244" y="1131"/>
                    <a:pt x="247" y="1131"/>
                    <a:pt x="250" y="1129"/>
                  </a:cubicBezTo>
                  <a:cubicBezTo>
                    <a:pt x="263" y="1125"/>
                    <a:pt x="270" y="1110"/>
                    <a:pt x="266" y="1097"/>
                  </a:cubicBezTo>
                  <a:cubicBezTo>
                    <a:pt x="149" y="750"/>
                    <a:pt x="78" y="389"/>
                    <a:pt x="53" y="25"/>
                  </a:cubicBezTo>
                  <a:cubicBezTo>
                    <a:pt x="53" y="11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5986225" y="3175375"/>
              <a:ext cx="3750" cy="7375"/>
            </a:xfrm>
            <a:custGeom>
              <a:rect b="b" l="l" r="r" t="t"/>
              <a:pathLst>
                <a:path extrusionOk="0" h="295" w="150">
                  <a:moveTo>
                    <a:pt x="30" y="0"/>
                  </a:moveTo>
                  <a:cubicBezTo>
                    <a:pt x="27" y="0"/>
                    <a:pt x="24" y="1"/>
                    <a:pt x="20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96" y="277"/>
                  </a:lnTo>
                  <a:cubicBezTo>
                    <a:pt x="100" y="288"/>
                    <a:pt x="111" y="294"/>
                    <a:pt x="120" y="294"/>
                  </a:cubicBezTo>
                  <a:lnTo>
                    <a:pt x="121" y="294"/>
                  </a:lnTo>
                  <a:cubicBezTo>
                    <a:pt x="124" y="294"/>
                    <a:pt x="127" y="293"/>
                    <a:pt x="129" y="292"/>
                  </a:cubicBezTo>
                  <a:cubicBezTo>
                    <a:pt x="143" y="288"/>
                    <a:pt x="150" y="271"/>
                    <a:pt x="145" y="259"/>
                  </a:cubicBezTo>
                  <a:lnTo>
                    <a:pt x="54" y="17"/>
                  </a:ln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5999100" y="3192725"/>
              <a:ext cx="17100" cy="11150"/>
            </a:xfrm>
            <a:custGeom>
              <a:rect b="b" l="l" r="r" t="t"/>
              <a:pathLst>
                <a:path extrusionOk="0" h="446" w="684">
                  <a:moveTo>
                    <a:pt x="654" y="0"/>
                  </a:moveTo>
                  <a:cubicBezTo>
                    <a:pt x="649" y="0"/>
                    <a:pt x="643" y="2"/>
                    <a:pt x="638" y="7"/>
                  </a:cubicBezTo>
                  <a:cubicBezTo>
                    <a:pt x="447" y="159"/>
                    <a:pt x="239" y="290"/>
                    <a:pt x="18" y="395"/>
                  </a:cubicBezTo>
                  <a:cubicBezTo>
                    <a:pt x="6" y="402"/>
                    <a:pt x="0" y="417"/>
                    <a:pt x="6" y="430"/>
                  </a:cubicBezTo>
                  <a:cubicBezTo>
                    <a:pt x="11" y="440"/>
                    <a:pt x="21" y="445"/>
                    <a:pt x="30" y="445"/>
                  </a:cubicBezTo>
                  <a:cubicBezTo>
                    <a:pt x="34" y="445"/>
                    <a:pt x="37" y="444"/>
                    <a:pt x="41" y="442"/>
                  </a:cubicBezTo>
                  <a:cubicBezTo>
                    <a:pt x="264" y="335"/>
                    <a:pt x="477" y="202"/>
                    <a:pt x="670" y="47"/>
                  </a:cubicBezTo>
                  <a:cubicBezTo>
                    <a:pt x="681" y="37"/>
                    <a:pt x="684" y="21"/>
                    <a:pt x="674" y="11"/>
                  </a:cubicBezTo>
                  <a:cubicBezTo>
                    <a:pt x="669" y="4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018675" y="3187375"/>
              <a:ext cx="3750" cy="3400"/>
            </a:xfrm>
            <a:custGeom>
              <a:rect b="b" l="l" r="r" t="t"/>
              <a:pathLst>
                <a:path extrusionOk="0" h="136" w="150">
                  <a:moveTo>
                    <a:pt x="120" y="1"/>
                  </a:moveTo>
                  <a:cubicBezTo>
                    <a:pt x="114" y="1"/>
                    <a:pt x="108" y="3"/>
                    <a:pt x="103" y="8"/>
                  </a:cubicBezTo>
                  <a:lnTo>
                    <a:pt x="11" y="91"/>
                  </a:lnTo>
                  <a:cubicBezTo>
                    <a:pt x="2" y="101"/>
                    <a:pt x="0" y="117"/>
                    <a:pt x="10" y="128"/>
                  </a:cubicBezTo>
                  <a:cubicBezTo>
                    <a:pt x="15" y="133"/>
                    <a:pt x="22" y="136"/>
                    <a:pt x="30" y="136"/>
                  </a:cubicBezTo>
                  <a:cubicBezTo>
                    <a:pt x="35" y="136"/>
                    <a:pt x="42" y="134"/>
                    <a:pt x="48" y="129"/>
                  </a:cubicBezTo>
                  <a:lnTo>
                    <a:pt x="138" y="46"/>
                  </a:lnTo>
                  <a:cubicBezTo>
                    <a:pt x="148" y="36"/>
                    <a:pt x="150" y="19"/>
                    <a:pt x="139" y="9"/>
                  </a:cubicBezTo>
                  <a:cubicBezTo>
                    <a:pt x="134" y="4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002050" y="3173275"/>
              <a:ext cx="23975" cy="19225"/>
            </a:xfrm>
            <a:custGeom>
              <a:rect b="b" l="l" r="r" t="t"/>
              <a:pathLst>
                <a:path extrusionOk="0" h="769" w="959">
                  <a:moveTo>
                    <a:pt x="929" y="1"/>
                  </a:moveTo>
                  <a:cubicBezTo>
                    <a:pt x="922" y="1"/>
                    <a:pt x="915" y="4"/>
                    <a:pt x="910" y="10"/>
                  </a:cubicBezTo>
                  <a:cubicBezTo>
                    <a:pt x="663" y="298"/>
                    <a:pt x="355" y="544"/>
                    <a:pt x="18" y="719"/>
                  </a:cubicBezTo>
                  <a:cubicBezTo>
                    <a:pt x="5" y="725"/>
                    <a:pt x="1" y="742"/>
                    <a:pt x="6" y="754"/>
                  </a:cubicBezTo>
                  <a:cubicBezTo>
                    <a:pt x="11" y="763"/>
                    <a:pt x="21" y="768"/>
                    <a:pt x="30" y="768"/>
                  </a:cubicBezTo>
                  <a:lnTo>
                    <a:pt x="30" y="768"/>
                  </a:lnTo>
                  <a:cubicBezTo>
                    <a:pt x="34" y="768"/>
                    <a:pt x="37" y="767"/>
                    <a:pt x="41" y="766"/>
                  </a:cubicBezTo>
                  <a:cubicBezTo>
                    <a:pt x="384" y="587"/>
                    <a:pt x="698" y="337"/>
                    <a:pt x="949" y="43"/>
                  </a:cubicBezTo>
                  <a:cubicBezTo>
                    <a:pt x="959" y="33"/>
                    <a:pt x="957" y="16"/>
                    <a:pt x="947" y="7"/>
                  </a:cubicBezTo>
                  <a:cubicBezTo>
                    <a:pt x="942" y="3"/>
                    <a:pt x="936" y="1"/>
                    <a:pt x="929" y="1"/>
                  </a:cubicBezTo>
                  <a:close/>
                  <a:moveTo>
                    <a:pt x="30" y="768"/>
                  </a:moveTo>
                  <a:cubicBezTo>
                    <a:pt x="30" y="768"/>
                    <a:pt x="29" y="768"/>
                    <a:pt x="29" y="768"/>
                  </a:cubicBezTo>
                  <a:lnTo>
                    <a:pt x="30" y="768"/>
                  </a:lnTo>
                  <a:cubicBezTo>
                    <a:pt x="30" y="768"/>
                    <a:pt x="30" y="768"/>
                    <a:pt x="30" y="76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017350" y="3149950"/>
              <a:ext cx="19000" cy="18725"/>
            </a:xfrm>
            <a:custGeom>
              <a:rect b="b" l="l" r="r" t="t"/>
              <a:pathLst>
                <a:path extrusionOk="0" h="749" w="760">
                  <a:moveTo>
                    <a:pt x="731" y="0"/>
                  </a:moveTo>
                  <a:cubicBezTo>
                    <a:pt x="723" y="0"/>
                    <a:pt x="715" y="4"/>
                    <a:pt x="710" y="12"/>
                  </a:cubicBezTo>
                  <a:cubicBezTo>
                    <a:pt x="522" y="282"/>
                    <a:pt x="288" y="515"/>
                    <a:pt x="16" y="702"/>
                  </a:cubicBezTo>
                  <a:cubicBezTo>
                    <a:pt x="4" y="710"/>
                    <a:pt x="1" y="726"/>
                    <a:pt x="9" y="738"/>
                  </a:cubicBezTo>
                  <a:cubicBezTo>
                    <a:pt x="13" y="745"/>
                    <a:pt x="21" y="749"/>
                    <a:pt x="29" y="749"/>
                  </a:cubicBezTo>
                  <a:cubicBezTo>
                    <a:pt x="35" y="749"/>
                    <a:pt x="40" y="748"/>
                    <a:pt x="44" y="745"/>
                  </a:cubicBezTo>
                  <a:cubicBezTo>
                    <a:pt x="322" y="554"/>
                    <a:pt x="559" y="317"/>
                    <a:pt x="752" y="41"/>
                  </a:cubicBezTo>
                  <a:cubicBezTo>
                    <a:pt x="760" y="29"/>
                    <a:pt x="757" y="13"/>
                    <a:pt x="745" y="5"/>
                  </a:cubicBezTo>
                  <a:cubicBezTo>
                    <a:pt x="741" y="2"/>
                    <a:pt x="736" y="0"/>
                    <a:pt x="7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023175" y="3138825"/>
              <a:ext cx="11875" cy="13550"/>
            </a:xfrm>
            <a:custGeom>
              <a:rect b="b" l="l" r="r" t="t"/>
              <a:pathLst>
                <a:path extrusionOk="0" h="542" w="475">
                  <a:moveTo>
                    <a:pt x="445" y="1"/>
                  </a:moveTo>
                  <a:cubicBezTo>
                    <a:pt x="436" y="1"/>
                    <a:pt x="428" y="5"/>
                    <a:pt x="423" y="14"/>
                  </a:cubicBezTo>
                  <a:cubicBezTo>
                    <a:pt x="314" y="197"/>
                    <a:pt x="177" y="358"/>
                    <a:pt x="14" y="496"/>
                  </a:cubicBezTo>
                  <a:cubicBezTo>
                    <a:pt x="2" y="504"/>
                    <a:pt x="1" y="521"/>
                    <a:pt x="10" y="532"/>
                  </a:cubicBezTo>
                  <a:cubicBezTo>
                    <a:pt x="16" y="537"/>
                    <a:pt x="22" y="541"/>
                    <a:pt x="30" y="541"/>
                  </a:cubicBezTo>
                  <a:cubicBezTo>
                    <a:pt x="36" y="541"/>
                    <a:pt x="42" y="539"/>
                    <a:pt x="46" y="535"/>
                  </a:cubicBezTo>
                  <a:cubicBezTo>
                    <a:pt x="215" y="395"/>
                    <a:pt x="356" y="228"/>
                    <a:pt x="468" y="40"/>
                  </a:cubicBezTo>
                  <a:cubicBezTo>
                    <a:pt x="474" y="28"/>
                    <a:pt x="470" y="11"/>
                    <a:pt x="458" y="5"/>
                  </a:cubicBezTo>
                  <a:cubicBezTo>
                    <a:pt x="454" y="2"/>
                    <a:pt x="449" y="1"/>
                    <a:pt x="4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015350" y="3154675"/>
              <a:ext cx="5300" cy="5000"/>
            </a:xfrm>
            <a:custGeom>
              <a:rect b="b" l="l" r="r" t="t"/>
              <a:pathLst>
                <a:path extrusionOk="0" h="200" w="212">
                  <a:moveTo>
                    <a:pt x="183" y="1"/>
                  </a:moveTo>
                  <a:cubicBezTo>
                    <a:pt x="176" y="1"/>
                    <a:pt x="170" y="3"/>
                    <a:pt x="166" y="8"/>
                  </a:cubicBezTo>
                  <a:lnTo>
                    <a:pt x="11" y="154"/>
                  </a:lnTo>
                  <a:cubicBezTo>
                    <a:pt x="0" y="164"/>
                    <a:pt x="0" y="181"/>
                    <a:pt x="10" y="191"/>
                  </a:cubicBezTo>
                  <a:cubicBezTo>
                    <a:pt x="15" y="197"/>
                    <a:pt x="22" y="199"/>
                    <a:pt x="28" y="199"/>
                  </a:cubicBezTo>
                  <a:cubicBezTo>
                    <a:pt x="35" y="199"/>
                    <a:pt x="42" y="197"/>
                    <a:pt x="46" y="191"/>
                  </a:cubicBezTo>
                  <a:lnTo>
                    <a:pt x="201" y="46"/>
                  </a:lnTo>
                  <a:cubicBezTo>
                    <a:pt x="211" y="35"/>
                    <a:pt x="211" y="19"/>
                    <a:pt x="202" y="8"/>
                  </a:cubicBezTo>
                  <a:cubicBezTo>
                    <a:pt x="196" y="3"/>
                    <a:pt x="189" y="1"/>
                    <a:pt x="1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021025" y="3127500"/>
              <a:ext cx="12575" cy="15550"/>
            </a:xfrm>
            <a:custGeom>
              <a:rect b="b" l="l" r="r" t="t"/>
              <a:pathLst>
                <a:path extrusionOk="0" h="622" w="503">
                  <a:moveTo>
                    <a:pt x="474" y="0"/>
                  </a:moveTo>
                  <a:cubicBezTo>
                    <a:pt x="465" y="0"/>
                    <a:pt x="456" y="5"/>
                    <a:pt x="451" y="12"/>
                  </a:cubicBezTo>
                  <a:cubicBezTo>
                    <a:pt x="325" y="215"/>
                    <a:pt x="177" y="407"/>
                    <a:pt x="10" y="579"/>
                  </a:cubicBezTo>
                  <a:cubicBezTo>
                    <a:pt x="1" y="588"/>
                    <a:pt x="1" y="604"/>
                    <a:pt x="11" y="615"/>
                  </a:cubicBezTo>
                  <a:cubicBezTo>
                    <a:pt x="17" y="620"/>
                    <a:pt x="22" y="622"/>
                    <a:pt x="29" y="622"/>
                  </a:cubicBezTo>
                  <a:cubicBezTo>
                    <a:pt x="36" y="622"/>
                    <a:pt x="42" y="619"/>
                    <a:pt x="48" y="614"/>
                  </a:cubicBezTo>
                  <a:cubicBezTo>
                    <a:pt x="217" y="440"/>
                    <a:pt x="368" y="246"/>
                    <a:pt x="496" y="39"/>
                  </a:cubicBezTo>
                  <a:cubicBezTo>
                    <a:pt x="502" y="27"/>
                    <a:pt x="500" y="12"/>
                    <a:pt x="488" y="4"/>
                  </a:cubicBezTo>
                  <a:cubicBezTo>
                    <a:pt x="483" y="1"/>
                    <a:pt x="479" y="0"/>
                    <a:pt x="4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987975" y="3234350"/>
              <a:ext cx="21575" cy="9025"/>
            </a:xfrm>
            <a:custGeom>
              <a:rect b="b" l="l" r="r" t="t"/>
              <a:pathLst>
                <a:path extrusionOk="0" h="361" w="863">
                  <a:moveTo>
                    <a:pt x="833" y="1"/>
                  </a:moveTo>
                  <a:cubicBezTo>
                    <a:pt x="829" y="1"/>
                    <a:pt x="824" y="2"/>
                    <a:pt x="819" y="4"/>
                  </a:cubicBezTo>
                  <a:cubicBezTo>
                    <a:pt x="579" y="156"/>
                    <a:pt x="304" y="261"/>
                    <a:pt x="24" y="310"/>
                  </a:cubicBezTo>
                  <a:cubicBezTo>
                    <a:pt x="10" y="311"/>
                    <a:pt x="0" y="325"/>
                    <a:pt x="3" y="339"/>
                  </a:cubicBezTo>
                  <a:cubicBezTo>
                    <a:pt x="6" y="351"/>
                    <a:pt x="16" y="361"/>
                    <a:pt x="28" y="361"/>
                  </a:cubicBezTo>
                  <a:lnTo>
                    <a:pt x="32" y="361"/>
                  </a:lnTo>
                  <a:cubicBezTo>
                    <a:pt x="319" y="311"/>
                    <a:pt x="600" y="203"/>
                    <a:pt x="846" y="49"/>
                  </a:cubicBezTo>
                  <a:cubicBezTo>
                    <a:pt x="858" y="41"/>
                    <a:pt x="863" y="25"/>
                    <a:pt x="854" y="12"/>
                  </a:cubicBezTo>
                  <a:cubicBezTo>
                    <a:pt x="850" y="5"/>
                    <a:pt x="842" y="1"/>
                    <a:pt x="8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011300" y="3222725"/>
              <a:ext cx="13150" cy="10275"/>
            </a:xfrm>
            <a:custGeom>
              <a:rect b="b" l="l" r="r" t="t"/>
              <a:pathLst>
                <a:path extrusionOk="0" h="411" w="526">
                  <a:moveTo>
                    <a:pt x="496" y="0"/>
                  </a:moveTo>
                  <a:cubicBezTo>
                    <a:pt x="491" y="0"/>
                    <a:pt x="485" y="2"/>
                    <a:pt x="480" y="7"/>
                  </a:cubicBezTo>
                  <a:cubicBezTo>
                    <a:pt x="334" y="136"/>
                    <a:pt x="178" y="255"/>
                    <a:pt x="16" y="362"/>
                  </a:cubicBezTo>
                  <a:cubicBezTo>
                    <a:pt x="3" y="370"/>
                    <a:pt x="1" y="386"/>
                    <a:pt x="9" y="398"/>
                  </a:cubicBezTo>
                  <a:cubicBezTo>
                    <a:pt x="13" y="406"/>
                    <a:pt x="22" y="410"/>
                    <a:pt x="30" y="410"/>
                  </a:cubicBezTo>
                  <a:cubicBezTo>
                    <a:pt x="34" y="410"/>
                    <a:pt x="40" y="409"/>
                    <a:pt x="44" y="406"/>
                  </a:cubicBezTo>
                  <a:cubicBezTo>
                    <a:pt x="209" y="297"/>
                    <a:pt x="367" y="176"/>
                    <a:pt x="515" y="46"/>
                  </a:cubicBezTo>
                  <a:cubicBezTo>
                    <a:pt x="525" y="36"/>
                    <a:pt x="525" y="20"/>
                    <a:pt x="516" y="9"/>
                  </a:cubicBezTo>
                  <a:cubicBezTo>
                    <a:pt x="511" y="3"/>
                    <a:pt x="504" y="0"/>
                    <a:pt x="4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004275" y="3207725"/>
              <a:ext cx="25825" cy="20700"/>
            </a:xfrm>
            <a:custGeom>
              <a:rect b="b" l="l" r="r" t="t"/>
              <a:pathLst>
                <a:path extrusionOk="0" h="828" w="1033">
                  <a:moveTo>
                    <a:pt x="1004" y="0"/>
                  </a:moveTo>
                  <a:cubicBezTo>
                    <a:pt x="996" y="0"/>
                    <a:pt x="989" y="3"/>
                    <a:pt x="984" y="9"/>
                  </a:cubicBezTo>
                  <a:cubicBezTo>
                    <a:pt x="716" y="321"/>
                    <a:pt x="383" y="588"/>
                    <a:pt x="18" y="779"/>
                  </a:cubicBezTo>
                  <a:cubicBezTo>
                    <a:pt x="5" y="786"/>
                    <a:pt x="1" y="802"/>
                    <a:pt x="7" y="814"/>
                  </a:cubicBezTo>
                  <a:cubicBezTo>
                    <a:pt x="11" y="823"/>
                    <a:pt x="21" y="827"/>
                    <a:pt x="30" y="827"/>
                  </a:cubicBezTo>
                  <a:cubicBezTo>
                    <a:pt x="34" y="827"/>
                    <a:pt x="38" y="827"/>
                    <a:pt x="42" y="825"/>
                  </a:cubicBezTo>
                  <a:cubicBezTo>
                    <a:pt x="412" y="631"/>
                    <a:pt x="751" y="360"/>
                    <a:pt x="1023" y="43"/>
                  </a:cubicBezTo>
                  <a:cubicBezTo>
                    <a:pt x="1032" y="32"/>
                    <a:pt x="1031" y="16"/>
                    <a:pt x="1020" y="7"/>
                  </a:cubicBezTo>
                  <a:cubicBezTo>
                    <a:pt x="1016" y="2"/>
                    <a:pt x="1010" y="0"/>
                    <a:pt x="10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019575" y="3199975"/>
              <a:ext cx="14100" cy="11525"/>
            </a:xfrm>
            <a:custGeom>
              <a:rect b="b" l="l" r="r" t="t"/>
              <a:pathLst>
                <a:path extrusionOk="0" h="461" w="564">
                  <a:moveTo>
                    <a:pt x="534" y="1"/>
                  </a:moveTo>
                  <a:cubicBezTo>
                    <a:pt x="528" y="1"/>
                    <a:pt x="522" y="3"/>
                    <a:pt x="517" y="8"/>
                  </a:cubicBezTo>
                  <a:cubicBezTo>
                    <a:pt x="364" y="159"/>
                    <a:pt x="194" y="295"/>
                    <a:pt x="16" y="412"/>
                  </a:cubicBezTo>
                  <a:cubicBezTo>
                    <a:pt x="3" y="420"/>
                    <a:pt x="1" y="436"/>
                    <a:pt x="9" y="448"/>
                  </a:cubicBezTo>
                  <a:cubicBezTo>
                    <a:pt x="14" y="456"/>
                    <a:pt x="22" y="461"/>
                    <a:pt x="30" y="461"/>
                  </a:cubicBezTo>
                  <a:cubicBezTo>
                    <a:pt x="36" y="461"/>
                    <a:pt x="40" y="459"/>
                    <a:pt x="45" y="455"/>
                  </a:cubicBezTo>
                  <a:cubicBezTo>
                    <a:pt x="227" y="335"/>
                    <a:pt x="398" y="198"/>
                    <a:pt x="554" y="46"/>
                  </a:cubicBezTo>
                  <a:cubicBezTo>
                    <a:pt x="563" y="35"/>
                    <a:pt x="563" y="19"/>
                    <a:pt x="554" y="8"/>
                  </a:cubicBezTo>
                  <a:cubicBezTo>
                    <a:pt x="548" y="4"/>
                    <a:pt x="541" y="1"/>
                    <a:pt x="5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5995200" y="3229000"/>
              <a:ext cx="5025" cy="2825"/>
            </a:xfrm>
            <a:custGeom>
              <a:rect b="b" l="l" r="r" t="t"/>
              <a:pathLst>
                <a:path extrusionOk="0" h="113" w="201">
                  <a:moveTo>
                    <a:pt x="173" y="1"/>
                  </a:moveTo>
                  <a:cubicBezTo>
                    <a:pt x="167" y="1"/>
                    <a:pt x="161" y="2"/>
                    <a:pt x="156" y="6"/>
                  </a:cubicBezTo>
                  <a:cubicBezTo>
                    <a:pt x="117" y="34"/>
                    <a:pt x="72" y="53"/>
                    <a:pt x="23" y="61"/>
                  </a:cubicBezTo>
                  <a:cubicBezTo>
                    <a:pt x="10" y="62"/>
                    <a:pt x="0" y="76"/>
                    <a:pt x="2" y="91"/>
                  </a:cubicBezTo>
                  <a:cubicBezTo>
                    <a:pt x="4" y="103"/>
                    <a:pt x="15" y="112"/>
                    <a:pt x="27" y="112"/>
                  </a:cubicBezTo>
                  <a:lnTo>
                    <a:pt x="31" y="112"/>
                  </a:lnTo>
                  <a:cubicBezTo>
                    <a:pt x="88" y="103"/>
                    <a:pt x="142" y="81"/>
                    <a:pt x="187" y="48"/>
                  </a:cubicBezTo>
                  <a:cubicBezTo>
                    <a:pt x="198" y="39"/>
                    <a:pt x="201" y="23"/>
                    <a:pt x="193" y="11"/>
                  </a:cubicBezTo>
                  <a:cubicBezTo>
                    <a:pt x="188" y="4"/>
                    <a:pt x="181" y="1"/>
                    <a:pt x="1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5971575" y="3228150"/>
              <a:ext cx="14775" cy="23375"/>
            </a:xfrm>
            <a:custGeom>
              <a:rect b="b" l="l" r="r" t="t"/>
              <a:pathLst>
                <a:path extrusionOk="0" h="935" w="591">
                  <a:moveTo>
                    <a:pt x="32" y="1"/>
                  </a:moveTo>
                  <a:cubicBezTo>
                    <a:pt x="28" y="1"/>
                    <a:pt x="25" y="2"/>
                    <a:pt x="21" y="3"/>
                  </a:cubicBezTo>
                  <a:cubicBezTo>
                    <a:pt x="8" y="9"/>
                    <a:pt x="1" y="24"/>
                    <a:pt x="6" y="37"/>
                  </a:cubicBezTo>
                  <a:cubicBezTo>
                    <a:pt x="142" y="356"/>
                    <a:pt x="323" y="655"/>
                    <a:pt x="540" y="925"/>
                  </a:cubicBezTo>
                  <a:cubicBezTo>
                    <a:pt x="546" y="930"/>
                    <a:pt x="553" y="934"/>
                    <a:pt x="561" y="934"/>
                  </a:cubicBezTo>
                  <a:cubicBezTo>
                    <a:pt x="566" y="934"/>
                    <a:pt x="573" y="932"/>
                    <a:pt x="577" y="929"/>
                  </a:cubicBezTo>
                  <a:cubicBezTo>
                    <a:pt x="588" y="920"/>
                    <a:pt x="590" y="904"/>
                    <a:pt x="581" y="891"/>
                  </a:cubicBezTo>
                  <a:cubicBezTo>
                    <a:pt x="366" y="626"/>
                    <a:pt x="188" y="332"/>
                    <a:pt x="55" y="17"/>
                  </a:cubicBezTo>
                  <a:cubicBezTo>
                    <a:pt x="51" y="7"/>
                    <a:pt x="42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980900" y="3265250"/>
              <a:ext cx="7250" cy="2275"/>
            </a:xfrm>
            <a:custGeom>
              <a:rect b="b" l="l" r="r" t="t"/>
              <a:pathLst>
                <a:path extrusionOk="0" h="91" w="29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lnTo>
                    <a:pt x="24" y="40"/>
                  </a:lnTo>
                  <a:cubicBezTo>
                    <a:pt x="10" y="41"/>
                    <a:pt x="1" y="54"/>
                    <a:pt x="2" y="69"/>
                  </a:cubicBezTo>
                  <a:cubicBezTo>
                    <a:pt x="5" y="81"/>
                    <a:pt x="15" y="91"/>
                    <a:pt x="28" y="91"/>
                  </a:cubicBezTo>
                  <a:lnTo>
                    <a:pt x="32" y="91"/>
                  </a:lnTo>
                  <a:lnTo>
                    <a:pt x="267" y="52"/>
                  </a:lnTo>
                  <a:cubicBezTo>
                    <a:pt x="280" y="50"/>
                    <a:pt x="290" y="37"/>
                    <a:pt x="289" y="22"/>
                  </a:cubicBezTo>
                  <a:cubicBezTo>
                    <a:pt x="286" y="10"/>
                    <a:pt x="275" y="1"/>
                    <a:pt x="2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063500" y="3225700"/>
              <a:ext cx="4325" cy="29525"/>
            </a:xfrm>
            <a:custGeom>
              <a:rect b="b" l="l" r="r" t="t"/>
              <a:pathLst>
                <a:path extrusionOk="0" h="1181" w="173">
                  <a:moveTo>
                    <a:pt x="145" y="0"/>
                  </a:moveTo>
                  <a:cubicBezTo>
                    <a:pt x="133" y="0"/>
                    <a:pt x="122" y="10"/>
                    <a:pt x="120" y="22"/>
                  </a:cubicBezTo>
                  <a:cubicBezTo>
                    <a:pt x="57" y="395"/>
                    <a:pt x="18" y="775"/>
                    <a:pt x="2" y="1154"/>
                  </a:cubicBezTo>
                  <a:cubicBezTo>
                    <a:pt x="1" y="1167"/>
                    <a:pt x="12" y="1179"/>
                    <a:pt x="26" y="1180"/>
                  </a:cubicBezTo>
                  <a:lnTo>
                    <a:pt x="28" y="1180"/>
                  </a:lnTo>
                  <a:cubicBezTo>
                    <a:pt x="41" y="1180"/>
                    <a:pt x="53" y="1168"/>
                    <a:pt x="53" y="1155"/>
                  </a:cubicBezTo>
                  <a:cubicBezTo>
                    <a:pt x="69" y="780"/>
                    <a:pt x="110" y="401"/>
                    <a:pt x="172" y="30"/>
                  </a:cubicBezTo>
                  <a:cubicBezTo>
                    <a:pt x="173" y="17"/>
                    <a:pt x="164" y="3"/>
                    <a:pt x="150" y="1"/>
                  </a:cubicBezTo>
                  <a:cubicBezTo>
                    <a:pt x="149" y="0"/>
                    <a:pt x="147" y="0"/>
                    <a:pt x="14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056650" y="3236825"/>
              <a:ext cx="3125" cy="22675"/>
            </a:xfrm>
            <a:custGeom>
              <a:rect b="b" l="l" r="r" t="t"/>
              <a:pathLst>
                <a:path extrusionOk="0" h="907" w="125">
                  <a:moveTo>
                    <a:pt x="96" y="0"/>
                  </a:moveTo>
                  <a:cubicBezTo>
                    <a:pt x="83" y="0"/>
                    <a:pt x="73" y="9"/>
                    <a:pt x="70" y="21"/>
                  </a:cubicBezTo>
                  <a:cubicBezTo>
                    <a:pt x="18" y="305"/>
                    <a:pt x="0" y="594"/>
                    <a:pt x="19" y="882"/>
                  </a:cubicBezTo>
                  <a:cubicBezTo>
                    <a:pt x="19" y="896"/>
                    <a:pt x="31" y="906"/>
                    <a:pt x="45" y="906"/>
                  </a:cubicBezTo>
                  <a:lnTo>
                    <a:pt x="46" y="906"/>
                  </a:lnTo>
                  <a:cubicBezTo>
                    <a:pt x="61" y="905"/>
                    <a:pt x="72" y="893"/>
                    <a:pt x="70" y="878"/>
                  </a:cubicBezTo>
                  <a:cubicBezTo>
                    <a:pt x="51" y="596"/>
                    <a:pt x="69" y="310"/>
                    <a:pt x="121" y="32"/>
                  </a:cubicBezTo>
                  <a:cubicBezTo>
                    <a:pt x="124" y="17"/>
                    <a:pt x="115" y="4"/>
                    <a:pt x="101" y="1"/>
                  </a:cubicBezTo>
                  <a:cubicBezTo>
                    <a:pt x="99" y="1"/>
                    <a:pt x="98" y="0"/>
                    <a:pt x="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051375" y="3246725"/>
              <a:ext cx="2275" cy="16625"/>
            </a:xfrm>
            <a:custGeom>
              <a:rect b="b" l="l" r="r" t="t"/>
              <a:pathLst>
                <a:path extrusionOk="0" h="665" w="91">
                  <a:moveTo>
                    <a:pt x="63" y="0"/>
                  </a:moveTo>
                  <a:cubicBezTo>
                    <a:pt x="51" y="0"/>
                    <a:pt x="39" y="9"/>
                    <a:pt x="36" y="22"/>
                  </a:cubicBezTo>
                  <a:cubicBezTo>
                    <a:pt x="10" y="226"/>
                    <a:pt x="0" y="435"/>
                    <a:pt x="10" y="641"/>
                  </a:cubicBezTo>
                  <a:cubicBezTo>
                    <a:pt x="10" y="654"/>
                    <a:pt x="22" y="665"/>
                    <a:pt x="35" y="665"/>
                  </a:cubicBezTo>
                  <a:lnTo>
                    <a:pt x="36" y="665"/>
                  </a:lnTo>
                  <a:cubicBezTo>
                    <a:pt x="50" y="665"/>
                    <a:pt x="62" y="653"/>
                    <a:pt x="61" y="638"/>
                  </a:cubicBezTo>
                  <a:cubicBezTo>
                    <a:pt x="51" y="435"/>
                    <a:pt x="61" y="230"/>
                    <a:pt x="88" y="29"/>
                  </a:cubicBezTo>
                  <a:cubicBezTo>
                    <a:pt x="90" y="15"/>
                    <a:pt x="79" y="2"/>
                    <a:pt x="66" y="0"/>
                  </a:cubicBezTo>
                  <a:cubicBezTo>
                    <a:pt x="65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067250" y="3215950"/>
              <a:ext cx="2750" cy="4625"/>
            </a:xfrm>
            <a:custGeom>
              <a:rect b="b" l="l" r="r" t="t"/>
              <a:pathLst>
                <a:path extrusionOk="0" h="185" w="110">
                  <a:moveTo>
                    <a:pt x="79" y="1"/>
                  </a:moveTo>
                  <a:cubicBezTo>
                    <a:pt x="69" y="1"/>
                    <a:pt x="59" y="8"/>
                    <a:pt x="55" y="18"/>
                  </a:cubicBezTo>
                  <a:lnTo>
                    <a:pt x="4" y="150"/>
                  </a:lnTo>
                  <a:cubicBezTo>
                    <a:pt x="0" y="163"/>
                    <a:pt x="7" y="178"/>
                    <a:pt x="19" y="183"/>
                  </a:cubicBezTo>
                  <a:cubicBezTo>
                    <a:pt x="23" y="183"/>
                    <a:pt x="26" y="185"/>
                    <a:pt x="28" y="185"/>
                  </a:cubicBezTo>
                  <a:cubicBezTo>
                    <a:pt x="39" y="185"/>
                    <a:pt x="49" y="178"/>
                    <a:pt x="53" y="169"/>
                  </a:cubicBezTo>
                  <a:lnTo>
                    <a:pt x="104" y="35"/>
                  </a:lnTo>
                  <a:cubicBezTo>
                    <a:pt x="109" y="23"/>
                    <a:pt x="102" y="7"/>
                    <a:pt x="89" y="3"/>
                  </a:cubicBezTo>
                  <a:cubicBezTo>
                    <a:pt x="86" y="1"/>
                    <a:pt x="82" y="1"/>
                    <a:pt x="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095825" y="3201625"/>
              <a:ext cx="5750" cy="16100"/>
            </a:xfrm>
            <a:custGeom>
              <a:rect b="b" l="l" r="r" t="t"/>
              <a:pathLst>
                <a:path extrusionOk="0" h="644" w="230">
                  <a:moveTo>
                    <a:pt x="200" y="1"/>
                  </a:moveTo>
                  <a:cubicBezTo>
                    <a:pt x="190" y="1"/>
                    <a:pt x="181" y="7"/>
                    <a:pt x="177" y="16"/>
                  </a:cubicBezTo>
                  <a:cubicBezTo>
                    <a:pt x="100" y="209"/>
                    <a:pt x="42" y="409"/>
                    <a:pt x="3" y="612"/>
                  </a:cubicBezTo>
                  <a:cubicBezTo>
                    <a:pt x="1" y="627"/>
                    <a:pt x="10" y="641"/>
                    <a:pt x="25" y="643"/>
                  </a:cubicBezTo>
                  <a:lnTo>
                    <a:pt x="29" y="643"/>
                  </a:lnTo>
                  <a:cubicBezTo>
                    <a:pt x="41" y="643"/>
                    <a:pt x="52" y="634"/>
                    <a:pt x="54" y="622"/>
                  </a:cubicBezTo>
                  <a:cubicBezTo>
                    <a:pt x="92" y="423"/>
                    <a:pt x="149" y="225"/>
                    <a:pt x="224" y="37"/>
                  </a:cubicBezTo>
                  <a:cubicBezTo>
                    <a:pt x="229" y="23"/>
                    <a:pt x="224" y="8"/>
                    <a:pt x="210" y="3"/>
                  </a:cubicBezTo>
                  <a:cubicBezTo>
                    <a:pt x="207" y="2"/>
                    <a:pt x="203" y="1"/>
                    <a:pt x="2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093800" y="3220225"/>
              <a:ext cx="2350" cy="4900"/>
            </a:xfrm>
            <a:custGeom>
              <a:rect b="b" l="l" r="r" t="t"/>
              <a:pathLst>
                <a:path extrusionOk="0" h="196" w="94">
                  <a:moveTo>
                    <a:pt x="64" y="1"/>
                  </a:moveTo>
                  <a:cubicBezTo>
                    <a:pt x="53" y="1"/>
                    <a:pt x="43" y="9"/>
                    <a:pt x="40" y="20"/>
                  </a:cubicBezTo>
                  <a:lnTo>
                    <a:pt x="4" y="163"/>
                  </a:lnTo>
                  <a:cubicBezTo>
                    <a:pt x="1" y="177"/>
                    <a:pt x="9" y="191"/>
                    <a:pt x="22" y="195"/>
                  </a:cubicBezTo>
                  <a:lnTo>
                    <a:pt x="29" y="195"/>
                  </a:lnTo>
                  <a:cubicBezTo>
                    <a:pt x="40" y="195"/>
                    <a:pt x="51" y="189"/>
                    <a:pt x="53" y="177"/>
                  </a:cubicBezTo>
                  <a:lnTo>
                    <a:pt x="90" y="34"/>
                  </a:lnTo>
                  <a:cubicBezTo>
                    <a:pt x="94" y="19"/>
                    <a:pt x="86" y="6"/>
                    <a:pt x="71" y="2"/>
                  </a:cubicBezTo>
                  <a:cubicBezTo>
                    <a:pt x="69" y="1"/>
                    <a:pt x="67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085125" y="3202100"/>
              <a:ext cx="8475" cy="29475"/>
            </a:xfrm>
            <a:custGeom>
              <a:rect b="b" l="l" r="r" t="t"/>
              <a:pathLst>
                <a:path extrusionOk="0" h="1179" w="339">
                  <a:moveTo>
                    <a:pt x="310" y="0"/>
                  </a:moveTo>
                  <a:cubicBezTo>
                    <a:pt x="299" y="0"/>
                    <a:pt x="289" y="7"/>
                    <a:pt x="285" y="18"/>
                  </a:cubicBezTo>
                  <a:cubicBezTo>
                    <a:pt x="157" y="385"/>
                    <a:pt x="63" y="766"/>
                    <a:pt x="3" y="1149"/>
                  </a:cubicBezTo>
                  <a:cubicBezTo>
                    <a:pt x="1" y="1164"/>
                    <a:pt x="12" y="1176"/>
                    <a:pt x="25" y="1179"/>
                  </a:cubicBezTo>
                  <a:lnTo>
                    <a:pt x="29" y="1179"/>
                  </a:lnTo>
                  <a:cubicBezTo>
                    <a:pt x="41" y="1179"/>
                    <a:pt x="52" y="1169"/>
                    <a:pt x="55" y="1157"/>
                  </a:cubicBezTo>
                  <a:cubicBezTo>
                    <a:pt x="112" y="776"/>
                    <a:pt x="207" y="398"/>
                    <a:pt x="334" y="35"/>
                  </a:cubicBezTo>
                  <a:cubicBezTo>
                    <a:pt x="338" y="22"/>
                    <a:pt x="332" y="7"/>
                    <a:pt x="318" y="2"/>
                  </a:cubicBezTo>
                  <a:cubicBezTo>
                    <a:pt x="316" y="1"/>
                    <a:pt x="313" y="0"/>
                    <a:pt x="31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111025" y="3202800"/>
              <a:ext cx="3525" cy="10075"/>
            </a:xfrm>
            <a:custGeom>
              <a:rect b="b" l="l" r="r" t="t"/>
              <a:pathLst>
                <a:path extrusionOk="0" h="403" w="141">
                  <a:moveTo>
                    <a:pt x="113" y="1"/>
                  </a:moveTo>
                  <a:cubicBezTo>
                    <a:pt x="102" y="1"/>
                    <a:pt x="91" y="8"/>
                    <a:pt x="87" y="19"/>
                  </a:cubicBezTo>
                  <a:cubicBezTo>
                    <a:pt x="49" y="134"/>
                    <a:pt x="21" y="252"/>
                    <a:pt x="2" y="372"/>
                  </a:cubicBezTo>
                  <a:cubicBezTo>
                    <a:pt x="1" y="387"/>
                    <a:pt x="10" y="400"/>
                    <a:pt x="24" y="401"/>
                  </a:cubicBezTo>
                  <a:cubicBezTo>
                    <a:pt x="25" y="403"/>
                    <a:pt x="26" y="403"/>
                    <a:pt x="28" y="403"/>
                  </a:cubicBezTo>
                  <a:cubicBezTo>
                    <a:pt x="41" y="403"/>
                    <a:pt x="52" y="393"/>
                    <a:pt x="53" y="380"/>
                  </a:cubicBezTo>
                  <a:cubicBezTo>
                    <a:pt x="72" y="263"/>
                    <a:pt x="99" y="147"/>
                    <a:pt x="137" y="35"/>
                  </a:cubicBezTo>
                  <a:cubicBezTo>
                    <a:pt x="141" y="22"/>
                    <a:pt x="134" y="7"/>
                    <a:pt x="120" y="2"/>
                  </a:cubicBezTo>
                  <a:cubicBezTo>
                    <a:pt x="118" y="1"/>
                    <a:pt x="116" y="1"/>
                    <a:pt x="1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109125" y="3215675"/>
              <a:ext cx="2475" cy="9000"/>
            </a:xfrm>
            <a:custGeom>
              <a:rect b="b" l="l" r="r" t="t"/>
              <a:pathLst>
                <a:path extrusionOk="0" h="360" w="99">
                  <a:moveTo>
                    <a:pt x="71" y="1"/>
                  </a:moveTo>
                  <a:cubicBezTo>
                    <a:pt x="58" y="1"/>
                    <a:pt x="47" y="8"/>
                    <a:pt x="46" y="22"/>
                  </a:cubicBezTo>
                  <a:lnTo>
                    <a:pt x="3" y="330"/>
                  </a:lnTo>
                  <a:cubicBezTo>
                    <a:pt x="0" y="344"/>
                    <a:pt x="11" y="357"/>
                    <a:pt x="24" y="360"/>
                  </a:cubicBezTo>
                  <a:lnTo>
                    <a:pt x="28" y="360"/>
                  </a:lnTo>
                  <a:cubicBezTo>
                    <a:pt x="40" y="360"/>
                    <a:pt x="52" y="350"/>
                    <a:pt x="54" y="337"/>
                  </a:cubicBezTo>
                  <a:lnTo>
                    <a:pt x="97" y="29"/>
                  </a:lnTo>
                  <a:cubicBezTo>
                    <a:pt x="98" y="15"/>
                    <a:pt x="89" y="2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097300" y="3231800"/>
              <a:ext cx="16200" cy="4525"/>
            </a:xfrm>
            <a:custGeom>
              <a:rect b="b" l="l" r="r" t="t"/>
              <a:pathLst>
                <a:path extrusionOk="0" h="181" w="648">
                  <a:moveTo>
                    <a:pt x="28" y="0"/>
                  </a:moveTo>
                  <a:cubicBezTo>
                    <a:pt x="17" y="0"/>
                    <a:pt x="6" y="9"/>
                    <a:pt x="3" y="20"/>
                  </a:cubicBezTo>
                  <a:cubicBezTo>
                    <a:pt x="1" y="35"/>
                    <a:pt x="9" y="49"/>
                    <a:pt x="24" y="51"/>
                  </a:cubicBezTo>
                  <a:lnTo>
                    <a:pt x="614" y="179"/>
                  </a:lnTo>
                  <a:cubicBezTo>
                    <a:pt x="616" y="180"/>
                    <a:pt x="617" y="180"/>
                    <a:pt x="620" y="180"/>
                  </a:cubicBezTo>
                  <a:cubicBezTo>
                    <a:pt x="632" y="180"/>
                    <a:pt x="643" y="171"/>
                    <a:pt x="645" y="159"/>
                  </a:cubicBezTo>
                  <a:cubicBezTo>
                    <a:pt x="648" y="145"/>
                    <a:pt x="638" y="132"/>
                    <a:pt x="625" y="129"/>
                  </a:cubicBezTo>
                  <a:lnTo>
                    <a:pt x="34" y="1"/>
                  </a:lnTo>
                  <a:cubicBezTo>
                    <a:pt x="32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116825" y="3235825"/>
              <a:ext cx="4625" cy="1775"/>
            </a:xfrm>
            <a:custGeom>
              <a:rect b="b" l="l" r="r" t="t"/>
              <a:pathLst>
                <a:path extrusionOk="0" h="71" w="185">
                  <a:moveTo>
                    <a:pt x="28" y="0"/>
                  </a:moveTo>
                  <a:cubicBezTo>
                    <a:pt x="15" y="0"/>
                    <a:pt x="4" y="10"/>
                    <a:pt x="3" y="23"/>
                  </a:cubicBezTo>
                  <a:cubicBezTo>
                    <a:pt x="0" y="37"/>
                    <a:pt x="11" y="50"/>
                    <a:pt x="24" y="53"/>
                  </a:cubicBezTo>
                  <a:lnTo>
                    <a:pt x="153" y="70"/>
                  </a:lnTo>
                  <a:lnTo>
                    <a:pt x="156" y="70"/>
                  </a:lnTo>
                  <a:cubicBezTo>
                    <a:pt x="170" y="70"/>
                    <a:pt x="180" y="61"/>
                    <a:pt x="182" y="49"/>
                  </a:cubicBezTo>
                  <a:cubicBezTo>
                    <a:pt x="184" y="34"/>
                    <a:pt x="175" y="21"/>
                    <a:pt x="160" y="19"/>
                  </a:cubicBezTo>
                  <a:lnTo>
                    <a:pt x="32" y="1"/>
                  </a:ln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119500" y="3228475"/>
              <a:ext cx="12875" cy="2500"/>
            </a:xfrm>
            <a:custGeom>
              <a:rect b="b" l="l" r="r" t="t"/>
              <a:pathLst>
                <a:path extrusionOk="0" h="100" w="515">
                  <a:moveTo>
                    <a:pt x="27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5"/>
                    <a:pt x="10" y="48"/>
                    <a:pt x="24" y="51"/>
                  </a:cubicBezTo>
                  <a:cubicBezTo>
                    <a:pt x="176" y="83"/>
                    <a:pt x="332" y="99"/>
                    <a:pt x="488" y="99"/>
                  </a:cubicBezTo>
                  <a:lnTo>
                    <a:pt x="489" y="99"/>
                  </a:lnTo>
                  <a:cubicBezTo>
                    <a:pt x="504" y="99"/>
                    <a:pt x="515" y="89"/>
                    <a:pt x="515" y="74"/>
                  </a:cubicBezTo>
                  <a:cubicBezTo>
                    <a:pt x="515" y="59"/>
                    <a:pt x="504" y="48"/>
                    <a:pt x="489" y="48"/>
                  </a:cubicBezTo>
                  <a:lnTo>
                    <a:pt x="488" y="48"/>
                  </a:lnTo>
                  <a:cubicBezTo>
                    <a:pt x="336" y="48"/>
                    <a:pt x="182" y="32"/>
                    <a:pt x="34" y="1"/>
                  </a:cubicBez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124625" y="3220425"/>
              <a:ext cx="11175" cy="1475"/>
            </a:xfrm>
            <a:custGeom>
              <a:rect b="b" l="l" r="r" t="t"/>
              <a:pathLst>
                <a:path extrusionOk="0" h="59" w="447">
                  <a:moveTo>
                    <a:pt x="27" y="0"/>
                  </a:moveTo>
                  <a:cubicBezTo>
                    <a:pt x="12" y="0"/>
                    <a:pt x="2" y="11"/>
                    <a:pt x="2" y="26"/>
                  </a:cubicBezTo>
                  <a:cubicBezTo>
                    <a:pt x="0" y="39"/>
                    <a:pt x="12" y="51"/>
                    <a:pt x="27" y="51"/>
                  </a:cubicBezTo>
                  <a:lnTo>
                    <a:pt x="420" y="58"/>
                  </a:lnTo>
                  <a:cubicBezTo>
                    <a:pt x="435" y="58"/>
                    <a:pt x="445" y="47"/>
                    <a:pt x="445" y="33"/>
                  </a:cubicBezTo>
                  <a:cubicBezTo>
                    <a:pt x="447" y="19"/>
                    <a:pt x="435" y="7"/>
                    <a:pt x="420" y="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087950" y="3249625"/>
              <a:ext cx="25825" cy="6975"/>
            </a:xfrm>
            <a:custGeom>
              <a:rect b="b" l="l" r="r" t="t"/>
              <a:pathLst>
                <a:path extrusionOk="0" h="279" w="1033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cubicBezTo>
                    <a:pt x="340" y="160"/>
                    <a:pt x="669" y="237"/>
                    <a:pt x="1003" y="279"/>
                  </a:cubicBezTo>
                  <a:lnTo>
                    <a:pt x="1006" y="279"/>
                  </a:lnTo>
                  <a:cubicBezTo>
                    <a:pt x="1019" y="279"/>
                    <a:pt x="1030" y="268"/>
                    <a:pt x="1031" y="256"/>
                  </a:cubicBezTo>
                  <a:cubicBezTo>
                    <a:pt x="1033" y="241"/>
                    <a:pt x="1023" y="229"/>
                    <a:pt x="1008" y="226"/>
                  </a:cubicBezTo>
                  <a:cubicBezTo>
                    <a:pt x="679" y="186"/>
                    <a:pt x="353" y="109"/>
                    <a:pt x="38" y="1"/>
                  </a:cubicBez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090975" y="3255225"/>
              <a:ext cx="17300" cy="4750"/>
            </a:xfrm>
            <a:custGeom>
              <a:rect b="b" l="l" r="r" t="t"/>
              <a:pathLst>
                <a:path extrusionOk="0" h="190" w="692">
                  <a:moveTo>
                    <a:pt x="29" y="1"/>
                  </a:moveTo>
                  <a:cubicBezTo>
                    <a:pt x="18" y="1"/>
                    <a:pt x="8" y="7"/>
                    <a:pt x="5" y="18"/>
                  </a:cubicBezTo>
                  <a:cubicBezTo>
                    <a:pt x="1" y="32"/>
                    <a:pt x="8" y="47"/>
                    <a:pt x="21" y="51"/>
                  </a:cubicBezTo>
                  <a:cubicBezTo>
                    <a:pt x="230" y="118"/>
                    <a:pt x="445" y="165"/>
                    <a:pt x="661" y="189"/>
                  </a:cubicBezTo>
                  <a:lnTo>
                    <a:pt x="664" y="189"/>
                  </a:lnTo>
                  <a:cubicBezTo>
                    <a:pt x="678" y="189"/>
                    <a:pt x="688" y="180"/>
                    <a:pt x="690" y="166"/>
                  </a:cubicBezTo>
                  <a:cubicBezTo>
                    <a:pt x="691" y="151"/>
                    <a:pt x="682" y="139"/>
                    <a:pt x="667" y="138"/>
                  </a:cubicBezTo>
                  <a:cubicBezTo>
                    <a:pt x="454" y="114"/>
                    <a:pt x="242" y="68"/>
                    <a:pt x="37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075000" y="3260575"/>
              <a:ext cx="25025" cy="5750"/>
            </a:xfrm>
            <a:custGeom>
              <a:rect b="b" l="l" r="r" t="t"/>
              <a:pathLst>
                <a:path extrusionOk="0" h="230" w="1001">
                  <a:moveTo>
                    <a:pt x="32" y="0"/>
                  </a:moveTo>
                  <a:cubicBezTo>
                    <a:pt x="20" y="0"/>
                    <a:pt x="8" y="8"/>
                    <a:pt x="5" y="20"/>
                  </a:cubicBezTo>
                  <a:cubicBezTo>
                    <a:pt x="1" y="33"/>
                    <a:pt x="10" y="48"/>
                    <a:pt x="24" y="52"/>
                  </a:cubicBezTo>
                  <a:cubicBezTo>
                    <a:pt x="333" y="134"/>
                    <a:pt x="652" y="193"/>
                    <a:pt x="971" y="229"/>
                  </a:cubicBezTo>
                  <a:lnTo>
                    <a:pt x="974" y="229"/>
                  </a:lnTo>
                  <a:cubicBezTo>
                    <a:pt x="986" y="229"/>
                    <a:pt x="998" y="220"/>
                    <a:pt x="999" y="207"/>
                  </a:cubicBezTo>
                  <a:cubicBezTo>
                    <a:pt x="1000" y="192"/>
                    <a:pt x="990" y="180"/>
                    <a:pt x="976" y="177"/>
                  </a:cubicBezTo>
                  <a:cubicBezTo>
                    <a:pt x="660" y="142"/>
                    <a:pt x="344" y="83"/>
                    <a:pt x="37" y="1"/>
                  </a:cubicBezTo>
                  <a:cubicBezTo>
                    <a:pt x="35" y="0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065325" y="3257800"/>
              <a:ext cx="4900" cy="2000"/>
            </a:xfrm>
            <a:custGeom>
              <a:rect b="b" l="l" r="r" t="t"/>
              <a:pathLst>
                <a:path extrusionOk="0" h="80" w="196">
                  <a:moveTo>
                    <a:pt x="27" y="0"/>
                  </a:moveTo>
                  <a:cubicBezTo>
                    <a:pt x="14" y="0"/>
                    <a:pt x="5" y="9"/>
                    <a:pt x="3" y="22"/>
                  </a:cubicBezTo>
                  <a:cubicBezTo>
                    <a:pt x="0" y="35"/>
                    <a:pt x="10" y="48"/>
                    <a:pt x="23" y="51"/>
                  </a:cubicBezTo>
                  <a:lnTo>
                    <a:pt x="162" y="79"/>
                  </a:lnTo>
                  <a:lnTo>
                    <a:pt x="167" y="79"/>
                  </a:lnTo>
                  <a:cubicBezTo>
                    <a:pt x="179" y="79"/>
                    <a:pt x="190" y="71"/>
                    <a:pt x="193" y="59"/>
                  </a:cubicBezTo>
                  <a:cubicBezTo>
                    <a:pt x="195" y="46"/>
                    <a:pt x="186" y="31"/>
                    <a:pt x="173" y="28"/>
                  </a:cubicBezTo>
                  <a:lnTo>
                    <a:pt x="34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082250" y="3241325"/>
              <a:ext cx="19650" cy="6475"/>
            </a:xfrm>
            <a:custGeom>
              <a:rect b="b" l="l" r="r" t="t"/>
              <a:pathLst>
                <a:path extrusionOk="0" h="259" w="786">
                  <a:moveTo>
                    <a:pt x="28" y="1"/>
                  </a:moveTo>
                  <a:cubicBezTo>
                    <a:pt x="17" y="1"/>
                    <a:pt x="7" y="9"/>
                    <a:pt x="4" y="20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749" y="257"/>
                  </a:lnTo>
                  <a:cubicBezTo>
                    <a:pt x="752" y="258"/>
                    <a:pt x="755" y="258"/>
                    <a:pt x="756" y="258"/>
                  </a:cubicBezTo>
                  <a:cubicBezTo>
                    <a:pt x="768" y="258"/>
                    <a:pt x="779" y="251"/>
                    <a:pt x="782" y="239"/>
                  </a:cubicBezTo>
                  <a:cubicBezTo>
                    <a:pt x="786" y="226"/>
                    <a:pt x="778" y="211"/>
                    <a:pt x="764" y="207"/>
                  </a:cubicBezTo>
                  <a:lnTo>
                    <a:pt x="36" y="3"/>
                  </a:ln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05550" y="3247400"/>
              <a:ext cx="5075" cy="1925"/>
            </a:xfrm>
            <a:custGeom>
              <a:rect b="b" l="l" r="r" t="t"/>
              <a:pathLst>
                <a:path extrusionOk="0" h="77" w="203">
                  <a:moveTo>
                    <a:pt x="27" y="1"/>
                  </a:moveTo>
                  <a:cubicBezTo>
                    <a:pt x="15" y="1"/>
                    <a:pt x="4" y="10"/>
                    <a:pt x="3" y="22"/>
                  </a:cubicBezTo>
                  <a:cubicBezTo>
                    <a:pt x="0" y="37"/>
                    <a:pt x="10" y="50"/>
                    <a:pt x="23" y="51"/>
                  </a:cubicBezTo>
                  <a:lnTo>
                    <a:pt x="170" y="77"/>
                  </a:lnTo>
                  <a:lnTo>
                    <a:pt x="174" y="77"/>
                  </a:lnTo>
                  <a:cubicBezTo>
                    <a:pt x="187" y="77"/>
                    <a:pt x="198" y="68"/>
                    <a:pt x="200" y="55"/>
                  </a:cubicBezTo>
                  <a:cubicBezTo>
                    <a:pt x="202" y="41"/>
                    <a:pt x="193" y="29"/>
                    <a:pt x="179" y="26"/>
                  </a:cubicBezTo>
                  <a:lnTo>
                    <a:pt x="33" y="2"/>
                  </a:lnTo>
                  <a:cubicBezTo>
                    <a:pt x="31" y="1"/>
                    <a:pt x="29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045175" y="3224500"/>
              <a:ext cx="6325" cy="24100"/>
            </a:xfrm>
            <a:custGeom>
              <a:rect b="b" l="l" r="r" t="t"/>
              <a:pathLst>
                <a:path extrusionOk="0" h="964" w="253">
                  <a:moveTo>
                    <a:pt x="223" y="0"/>
                  </a:moveTo>
                  <a:cubicBezTo>
                    <a:pt x="213" y="0"/>
                    <a:pt x="203" y="7"/>
                    <a:pt x="198" y="19"/>
                  </a:cubicBezTo>
                  <a:cubicBezTo>
                    <a:pt x="104" y="316"/>
                    <a:pt x="38" y="624"/>
                    <a:pt x="2" y="935"/>
                  </a:cubicBezTo>
                  <a:cubicBezTo>
                    <a:pt x="1" y="949"/>
                    <a:pt x="10" y="962"/>
                    <a:pt x="25" y="963"/>
                  </a:cubicBezTo>
                  <a:lnTo>
                    <a:pt x="27" y="963"/>
                  </a:lnTo>
                  <a:cubicBezTo>
                    <a:pt x="41" y="963"/>
                    <a:pt x="52" y="954"/>
                    <a:pt x="53" y="941"/>
                  </a:cubicBezTo>
                  <a:cubicBezTo>
                    <a:pt x="89" y="634"/>
                    <a:pt x="155" y="328"/>
                    <a:pt x="248" y="34"/>
                  </a:cubicBezTo>
                  <a:cubicBezTo>
                    <a:pt x="252" y="20"/>
                    <a:pt x="245" y="6"/>
                    <a:pt x="231" y="1"/>
                  </a:cubicBezTo>
                  <a:cubicBezTo>
                    <a:pt x="228" y="1"/>
                    <a:pt x="226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044575" y="3251975"/>
              <a:ext cx="1400" cy="5125"/>
            </a:xfrm>
            <a:custGeom>
              <a:rect b="b" l="l" r="r" t="t"/>
              <a:pathLst>
                <a:path extrusionOk="0" h="205" w="56">
                  <a:moveTo>
                    <a:pt x="30" y="0"/>
                  </a:moveTo>
                  <a:cubicBezTo>
                    <a:pt x="15" y="0"/>
                    <a:pt x="4" y="11"/>
                    <a:pt x="3" y="26"/>
                  </a:cubicBezTo>
                  <a:lnTo>
                    <a:pt x="0" y="178"/>
                  </a:lnTo>
                  <a:cubicBezTo>
                    <a:pt x="0" y="193"/>
                    <a:pt x="11" y="205"/>
                    <a:pt x="26" y="205"/>
                  </a:cubicBezTo>
                  <a:cubicBezTo>
                    <a:pt x="41" y="205"/>
                    <a:pt x="51" y="194"/>
                    <a:pt x="51" y="179"/>
                  </a:cubicBezTo>
                  <a:lnTo>
                    <a:pt x="55" y="27"/>
                  </a:lnTo>
                  <a:cubicBezTo>
                    <a:pt x="55" y="12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045175" y="3267050"/>
              <a:ext cx="17525" cy="6400"/>
            </a:xfrm>
            <a:custGeom>
              <a:rect b="b" l="l" r="r" t="t"/>
              <a:pathLst>
                <a:path extrusionOk="0" h="256" w="701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664" y="254"/>
                  </a:lnTo>
                  <a:cubicBezTo>
                    <a:pt x="665" y="254"/>
                    <a:pt x="668" y="256"/>
                    <a:pt x="671" y="256"/>
                  </a:cubicBezTo>
                  <a:cubicBezTo>
                    <a:pt x="683" y="256"/>
                    <a:pt x="692" y="248"/>
                    <a:pt x="696" y="237"/>
                  </a:cubicBezTo>
                  <a:cubicBezTo>
                    <a:pt x="700" y="223"/>
                    <a:pt x="692" y="209"/>
                    <a:pt x="679" y="204"/>
                  </a:cubicBezTo>
                  <a:lnTo>
                    <a:pt x="37" y="1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066800" y="3273600"/>
              <a:ext cx="4275" cy="2000"/>
            </a:xfrm>
            <a:custGeom>
              <a:rect b="b" l="l" r="r" t="t"/>
              <a:pathLst>
                <a:path extrusionOk="0" h="80" w="171">
                  <a:moveTo>
                    <a:pt x="29" y="1"/>
                  </a:moveTo>
                  <a:cubicBezTo>
                    <a:pt x="17" y="1"/>
                    <a:pt x="7" y="9"/>
                    <a:pt x="3" y="21"/>
                  </a:cubicBezTo>
                  <a:cubicBezTo>
                    <a:pt x="1" y="34"/>
                    <a:pt x="9" y="49"/>
                    <a:pt x="23" y="51"/>
                  </a:cubicBezTo>
                  <a:lnTo>
                    <a:pt x="135" y="78"/>
                  </a:lnTo>
                  <a:cubicBezTo>
                    <a:pt x="138" y="80"/>
                    <a:pt x="139" y="80"/>
                    <a:pt x="142" y="80"/>
                  </a:cubicBezTo>
                  <a:cubicBezTo>
                    <a:pt x="153" y="80"/>
                    <a:pt x="163" y="72"/>
                    <a:pt x="166" y="60"/>
                  </a:cubicBezTo>
                  <a:cubicBezTo>
                    <a:pt x="170" y="46"/>
                    <a:pt x="162" y="31"/>
                    <a:pt x="147" y="29"/>
                  </a:cubicBezTo>
                  <a:lnTo>
                    <a:pt x="36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028550" y="3259875"/>
              <a:ext cx="2200" cy="17950"/>
            </a:xfrm>
            <a:custGeom>
              <a:rect b="b" l="l" r="r" t="t"/>
              <a:pathLst>
                <a:path extrusionOk="0" h="718" w="88">
                  <a:moveTo>
                    <a:pt x="48" y="1"/>
                  </a:moveTo>
                  <a:cubicBezTo>
                    <a:pt x="36" y="1"/>
                    <a:pt x="26" y="12"/>
                    <a:pt x="25" y="25"/>
                  </a:cubicBezTo>
                  <a:cubicBezTo>
                    <a:pt x="1" y="247"/>
                    <a:pt x="4" y="473"/>
                    <a:pt x="35" y="695"/>
                  </a:cubicBezTo>
                  <a:cubicBezTo>
                    <a:pt x="36" y="708"/>
                    <a:pt x="47" y="717"/>
                    <a:pt x="60" y="717"/>
                  </a:cubicBezTo>
                  <a:lnTo>
                    <a:pt x="63" y="717"/>
                  </a:lnTo>
                  <a:cubicBezTo>
                    <a:pt x="78" y="715"/>
                    <a:pt x="87" y="703"/>
                    <a:pt x="86" y="688"/>
                  </a:cubicBezTo>
                  <a:cubicBezTo>
                    <a:pt x="56" y="470"/>
                    <a:pt x="52" y="249"/>
                    <a:pt x="76" y="30"/>
                  </a:cubicBezTo>
                  <a:cubicBezTo>
                    <a:pt x="78" y="15"/>
                    <a:pt x="68" y="3"/>
                    <a:pt x="53" y="2"/>
                  </a:cubicBezTo>
                  <a:cubicBezTo>
                    <a:pt x="51" y="1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049875" y="3274775"/>
              <a:ext cx="22800" cy="5975"/>
            </a:xfrm>
            <a:custGeom>
              <a:rect b="b" l="l" r="r" t="t"/>
              <a:pathLst>
                <a:path extrusionOk="0" h="239" w="912">
                  <a:moveTo>
                    <a:pt x="31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301" y="143"/>
                    <a:pt x="590" y="206"/>
                    <a:pt x="881" y="239"/>
                  </a:cubicBezTo>
                  <a:lnTo>
                    <a:pt x="883" y="239"/>
                  </a:lnTo>
                  <a:cubicBezTo>
                    <a:pt x="897" y="239"/>
                    <a:pt x="909" y="229"/>
                    <a:pt x="910" y="216"/>
                  </a:cubicBezTo>
                  <a:cubicBezTo>
                    <a:pt x="912" y="202"/>
                    <a:pt x="901" y="189"/>
                    <a:pt x="887" y="187"/>
                  </a:cubicBezTo>
                  <a:cubicBezTo>
                    <a:pt x="598" y="155"/>
                    <a:pt x="313" y="93"/>
                    <a:pt x="39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047725" y="3280925"/>
              <a:ext cx="14400" cy="3850"/>
            </a:xfrm>
            <a:custGeom>
              <a:rect b="b" l="l" r="r" t="t"/>
              <a:pathLst>
                <a:path extrusionOk="0" h="154" w="576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2" y="52"/>
                  </a:cubicBezTo>
                  <a:cubicBezTo>
                    <a:pt x="193" y="102"/>
                    <a:pt x="368" y="135"/>
                    <a:pt x="544" y="154"/>
                  </a:cubicBezTo>
                  <a:lnTo>
                    <a:pt x="547" y="154"/>
                  </a:lnTo>
                  <a:cubicBezTo>
                    <a:pt x="560" y="154"/>
                    <a:pt x="573" y="143"/>
                    <a:pt x="574" y="130"/>
                  </a:cubicBezTo>
                  <a:cubicBezTo>
                    <a:pt x="575" y="116"/>
                    <a:pt x="564" y="103"/>
                    <a:pt x="550" y="102"/>
                  </a:cubicBezTo>
                  <a:cubicBezTo>
                    <a:pt x="377" y="84"/>
                    <a:pt x="204" y="50"/>
                    <a:pt x="37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910975" y="3266375"/>
              <a:ext cx="9725" cy="20725"/>
            </a:xfrm>
            <a:custGeom>
              <a:rect b="b" l="l" r="r" t="t"/>
              <a:pathLst>
                <a:path extrusionOk="0" h="829" w="389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1"/>
                    <a:pt x="1" y="27"/>
                    <a:pt x="7" y="39"/>
                  </a:cubicBezTo>
                  <a:cubicBezTo>
                    <a:pt x="145" y="283"/>
                    <a:pt x="254" y="542"/>
                    <a:pt x="334" y="810"/>
                  </a:cubicBezTo>
                  <a:cubicBezTo>
                    <a:pt x="337" y="821"/>
                    <a:pt x="348" y="829"/>
                    <a:pt x="359" y="829"/>
                  </a:cubicBezTo>
                  <a:cubicBezTo>
                    <a:pt x="361" y="829"/>
                    <a:pt x="364" y="829"/>
                    <a:pt x="367" y="827"/>
                  </a:cubicBezTo>
                  <a:cubicBezTo>
                    <a:pt x="380" y="823"/>
                    <a:pt x="388" y="809"/>
                    <a:pt x="384" y="795"/>
                  </a:cubicBezTo>
                  <a:cubicBezTo>
                    <a:pt x="302" y="523"/>
                    <a:pt x="192" y="261"/>
                    <a:pt x="52" y="14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5920225" y="3289950"/>
              <a:ext cx="2125" cy="3650"/>
            </a:xfrm>
            <a:custGeom>
              <a:rect b="b" l="l" r="r" t="t"/>
              <a:pathLst>
                <a:path extrusionOk="0" h="146" w="8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6"/>
                    <a:pt x="1" y="19"/>
                    <a:pt x="5" y="34"/>
                  </a:cubicBezTo>
                  <a:lnTo>
                    <a:pt x="30" y="127"/>
                  </a:lnTo>
                  <a:cubicBezTo>
                    <a:pt x="34" y="137"/>
                    <a:pt x="44" y="145"/>
                    <a:pt x="56" y="145"/>
                  </a:cubicBezTo>
                  <a:cubicBezTo>
                    <a:pt x="59" y="145"/>
                    <a:pt x="60" y="145"/>
                    <a:pt x="63" y="144"/>
                  </a:cubicBezTo>
                  <a:cubicBezTo>
                    <a:pt x="76" y="140"/>
                    <a:pt x="84" y="127"/>
                    <a:pt x="81" y="113"/>
                  </a:cubicBezTo>
                  <a:lnTo>
                    <a:pt x="54" y="19"/>
                  </a:ln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918975" y="3273050"/>
              <a:ext cx="8000" cy="14725"/>
            </a:xfrm>
            <a:custGeom>
              <a:rect b="b" l="l" r="r" t="t"/>
              <a:pathLst>
                <a:path extrusionOk="0" h="589" w="320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21" y="204"/>
                    <a:pt x="208" y="383"/>
                    <a:pt x="266" y="571"/>
                  </a:cubicBezTo>
                  <a:cubicBezTo>
                    <a:pt x="270" y="582"/>
                    <a:pt x="279" y="589"/>
                    <a:pt x="291" y="589"/>
                  </a:cubicBezTo>
                  <a:lnTo>
                    <a:pt x="298" y="589"/>
                  </a:lnTo>
                  <a:cubicBezTo>
                    <a:pt x="312" y="585"/>
                    <a:pt x="320" y="570"/>
                    <a:pt x="316" y="555"/>
                  </a:cubicBezTo>
                  <a:cubicBezTo>
                    <a:pt x="255" y="363"/>
                    <a:pt x="166" y="178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887025" y="3249925"/>
              <a:ext cx="11525" cy="22725"/>
            </a:xfrm>
            <a:custGeom>
              <a:rect b="b" l="l" r="r" t="t"/>
              <a:pathLst>
                <a:path extrusionOk="0" h="909" w="461">
                  <a:moveTo>
                    <a:pt x="31" y="1"/>
                  </a:moveTo>
                  <a:cubicBezTo>
                    <a:pt x="26" y="1"/>
                    <a:pt x="21" y="2"/>
                    <a:pt x="17" y="4"/>
                  </a:cubicBezTo>
                  <a:cubicBezTo>
                    <a:pt x="5" y="12"/>
                    <a:pt x="1" y="27"/>
                    <a:pt x="8" y="41"/>
                  </a:cubicBezTo>
                  <a:cubicBezTo>
                    <a:pt x="170" y="308"/>
                    <a:pt x="305" y="594"/>
                    <a:pt x="407" y="891"/>
                  </a:cubicBezTo>
                  <a:cubicBezTo>
                    <a:pt x="411" y="902"/>
                    <a:pt x="421" y="908"/>
                    <a:pt x="431" y="908"/>
                  </a:cubicBezTo>
                  <a:cubicBezTo>
                    <a:pt x="434" y="908"/>
                    <a:pt x="437" y="908"/>
                    <a:pt x="439" y="907"/>
                  </a:cubicBezTo>
                  <a:cubicBezTo>
                    <a:pt x="453" y="903"/>
                    <a:pt x="461" y="888"/>
                    <a:pt x="456" y="875"/>
                  </a:cubicBezTo>
                  <a:cubicBezTo>
                    <a:pt x="353" y="573"/>
                    <a:pt x="217" y="284"/>
                    <a:pt x="52" y="14"/>
                  </a:cubicBez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898400" y="3275025"/>
              <a:ext cx="2575" cy="3950"/>
            </a:xfrm>
            <a:custGeom>
              <a:rect b="b" l="l" r="r" t="t"/>
              <a:pathLst>
                <a:path extrusionOk="0" h="158" w="103">
                  <a:moveTo>
                    <a:pt x="29" y="1"/>
                  </a:moveTo>
                  <a:cubicBezTo>
                    <a:pt x="26" y="1"/>
                    <a:pt x="23" y="1"/>
                    <a:pt x="19" y="3"/>
                  </a:cubicBezTo>
                  <a:cubicBezTo>
                    <a:pt x="6" y="9"/>
                    <a:pt x="1" y="24"/>
                    <a:pt x="6" y="37"/>
                  </a:cubicBezTo>
                  <a:lnTo>
                    <a:pt x="49" y="141"/>
                  </a:lnTo>
                  <a:cubicBezTo>
                    <a:pt x="53" y="151"/>
                    <a:pt x="64" y="157"/>
                    <a:pt x="73" y="157"/>
                  </a:cubicBezTo>
                  <a:cubicBezTo>
                    <a:pt x="77" y="157"/>
                    <a:pt x="80" y="156"/>
                    <a:pt x="84" y="155"/>
                  </a:cubicBezTo>
                  <a:cubicBezTo>
                    <a:pt x="96" y="149"/>
                    <a:pt x="103" y="134"/>
                    <a:pt x="97" y="121"/>
                  </a:cubicBezTo>
                  <a:lnTo>
                    <a:pt x="53" y="17"/>
                  </a:ln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876575" y="3243350"/>
              <a:ext cx="12400" cy="23500"/>
            </a:xfrm>
            <a:custGeom>
              <a:rect b="b" l="l" r="r" t="t"/>
              <a:pathLst>
                <a:path extrusionOk="0" h="940" w="496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7" y="40"/>
                  </a:cubicBezTo>
                  <a:cubicBezTo>
                    <a:pt x="178" y="321"/>
                    <a:pt x="323" y="617"/>
                    <a:pt x="442" y="922"/>
                  </a:cubicBezTo>
                  <a:cubicBezTo>
                    <a:pt x="446" y="933"/>
                    <a:pt x="455" y="940"/>
                    <a:pt x="466" y="940"/>
                  </a:cubicBezTo>
                  <a:cubicBezTo>
                    <a:pt x="469" y="940"/>
                    <a:pt x="471" y="939"/>
                    <a:pt x="475" y="937"/>
                  </a:cubicBezTo>
                  <a:cubicBezTo>
                    <a:pt x="489" y="932"/>
                    <a:pt x="496" y="917"/>
                    <a:pt x="490" y="904"/>
                  </a:cubicBezTo>
                  <a:cubicBezTo>
                    <a:pt x="370" y="596"/>
                    <a:pt x="224" y="297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872175" y="3254600"/>
              <a:ext cx="10975" cy="34050"/>
            </a:xfrm>
            <a:custGeom>
              <a:rect b="b" l="l" r="r" t="t"/>
              <a:pathLst>
                <a:path extrusionOk="0" h="1362" w="439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6" y="10"/>
                    <a:pt x="0" y="24"/>
                    <a:pt x="6" y="38"/>
                  </a:cubicBezTo>
                  <a:cubicBezTo>
                    <a:pt x="193" y="452"/>
                    <a:pt x="320" y="889"/>
                    <a:pt x="385" y="1340"/>
                  </a:cubicBezTo>
                  <a:cubicBezTo>
                    <a:pt x="386" y="1352"/>
                    <a:pt x="398" y="1362"/>
                    <a:pt x="411" y="1362"/>
                  </a:cubicBezTo>
                  <a:lnTo>
                    <a:pt x="415" y="1362"/>
                  </a:lnTo>
                  <a:cubicBezTo>
                    <a:pt x="428" y="1359"/>
                    <a:pt x="439" y="1347"/>
                    <a:pt x="436" y="1332"/>
                  </a:cubicBezTo>
                  <a:cubicBezTo>
                    <a:pt x="372" y="877"/>
                    <a:pt x="242" y="435"/>
                    <a:pt x="53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868625" y="3246025"/>
              <a:ext cx="3000" cy="5325"/>
            </a:xfrm>
            <a:custGeom>
              <a:rect b="b" l="l" r="r" t="t"/>
              <a:pathLst>
                <a:path extrusionOk="0" h="213" w="120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lnTo>
                    <a:pt x="67" y="197"/>
                  </a:lnTo>
                  <a:cubicBezTo>
                    <a:pt x="70" y="207"/>
                    <a:pt x="80" y="213"/>
                    <a:pt x="91" y="213"/>
                  </a:cubicBezTo>
                  <a:cubicBezTo>
                    <a:pt x="94" y="213"/>
                    <a:pt x="96" y="213"/>
                    <a:pt x="99" y="211"/>
                  </a:cubicBezTo>
                  <a:cubicBezTo>
                    <a:pt x="113" y="206"/>
                    <a:pt x="119" y="191"/>
                    <a:pt x="115" y="178"/>
                  </a:cubicBezTo>
                  <a:lnTo>
                    <a:pt x="55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865350" y="3250375"/>
              <a:ext cx="11450" cy="36000"/>
            </a:xfrm>
            <a:custGeom>
              <a:rect b="b" l="l" r="r" t="t"/>
              <a:pathLst>
                <a:path extrusionOk="0" h="1440" w="45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5" y="9"/>
                    <a:pt x="0" y="24"/>
                    <a:pt x="5" y="37"/>
                  </a:cubicBezTo>
                  <a:cubicBezTo>
                    <a:pt x="199" y="477"/>
                    <a:pt x="334" y="941"/>
                    <a:pt x="404" y="1416"/>
                  </a:cubicBezTo>
                  <a:cubicBezTo>
                    <a:pt x="406" y="1430"/>
                    <a:pt x="417" y="1439"/>
                    <a:pt x="429" y="1439"/>
                  </a:cubicBezTo>
                  <a:cubicBezTo>
                    <a:pt x="431" y="1439"/>
                    <a:pt x="432" y="1439"/>
                    <a:pt x="433" y="1438"/>
                  </a:cubicBezTo>
                  <a:cubicBezTo>
                    <a:pt x="448" y="1437"/>
                    <a:pt x="458" y="1423"/>
                    <a:pt x="455" y="1410"/>
                  </a:cubicBezTo>
                  <a:cubicBezTo>
                    <a:pt x="384" y="929"/>
                    <a:pt x="249" y="460"/>
                    <a:pt x="53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843400" y="3227775"/>
              <a:ext cx="13025" cy="27375"/>
            </a:xfrm>
            <a:custGeom>
              <a:rect b="b" l="l" r="r" t="t"/>
              <a:pathLst>
                <a:path extrusionOk="0" h="1095" w="521">
                  <a:moveTo>
                    <a:pt x="31" y="0"/>
                  </a:moveTo>
                  <a:cubicBezTo>
                    <a:pt x="27" y="0"/>
                    <a:pt x="22" y="2"/>
                    <a:pt x="18" y="4"/>
                  </a:cubicBezTo>
                  <a:cubicBezTo>
                    <a:pt x="6" y="12"/>
                    <a:pt x="1" y="27"/>
                    <a:pt x="9" y="40"/>
                  </a:cubicBezTo>
                  <a:cubicBezTo>
                    <a:pt x="195" y="370"/>
                    <a:pt x="348" y="718"/>
                    <a:pt x="468" y="1077"/>
                  </a:cubicBezTo>
                  <a:cubicBezTo>
                    <a:pt x="470" y="1088"/>
                    <a:pt x="481" y="1095"/>
                    <a:pt x="492" y="1095"/>
                  </a:cubicBezTo>
                  <a:cubicBezTo>
                    <a:pt x="495" y="1095"/>
                    <a:pt x="497" y="1095"/>
                    <a:pt x="500" y="1093"/>
                  </a:cubicBezTo>
                  <a:cubicBezTo>
                    <a:pt x="514" y="1089"/>
                    <a:pt x="520" y="1075"/>
                    <a:pt x="516" y="1061"/>
                  </a:cubicBezTo>
                  <a:cubicBezTo>
                    <a:pt x="396" y="699"/>
                    <a:pt x="240" y="347"/>
                    <a:pt x="53" y="14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56200" y="3257700"/>
              <a:ext cx="2375" cy="3700"/>
            </a:xfrm>
            <a:custGeom>
              <a:rect b="b" l="l" r="r" t="t"/>
              <a:pathLst>
                <a:path extrusionOk="0" h="148" w="95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7"/>
                    <a:pt x="0" y="22"/>
                    <a:pt x="6" y="35"/>
                  </a:cubicBezTo>
                  <a:lnTo>
                    <a:pt x="41" y="130"/>
                  </a:lnTo>
                  <a:cubicBezTo>
                    <a:pt x="45" y="141"/>
                    <a:pt x="54" y="148"/>
                    <a:pt x="65" y="148"/>
                  </a:cubicBezTo>
                  <a:cubicBezTo>
                    <a:pt x="67" y="148"/>
                    <a:pt x="71" y="148"/>
                    <a:pt x="74" y="147"/>
                  </a:cubicBezTo>
                  <a:cubicBezTo>
                    <a:pt x="88" y="141"/>
                    <a:pt x="94" y="126"/>
                    <a:pt x="89" y="113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49975" y="3230400"/>
              <a:ext cx="14325" cy="36650"/>
            </a:xfrm>
            <a:custGeom>
              <a:rect b="b" l="l" r="r" t="t"/>
              <a:pathLst>
                <a:path extrusionOk="0" h="1466" w="573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9"/>
                    <a:pt x="0" y="24"/>
                    <a:pt x="7" y="37"/>
                  </a:cubicBezTo>
                  <a:cubicBezTo>
                    <a:pt x="220" y="489"/>
                    <a:pt x="392" y="963"/>
                    <a:pt x="518" y="1447"/>
                  </a:cubicBezTo>
                  <a:cubicBezTo>
                    <a:pt x="521" y="1458"/>
                    <a:pt x="532" y="1466"/>
                    <a:pt x="542" y="1466"/>
                  </a:cubicBezTo>
                  <a:lnTo>
                    <a:pt x="549" y="1466"/>
                  </a:lnTo>
                  <a:cubicBezTo>
                    <a:pt x="563" y="1462"/>
                    <a:pt x="572" y="1447"/>
                    <a:pt x="568" y="1434"/>
                  </a:cubicBezTo>
                  <a:cubicBezTo>
                    <a:pt x="442" y="947"/>
                    <a:pt x="268" y="470"/>
                    <a:pt x="54" y="16"/>
                  </a:cubicBez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89325" y="3272975"/>
              <a:ext cx="4225" cy="8150"/>
            </a:xfrm>
            <a:custGeom>
              <a:rect b="b" l="l" r="r" t="t"/>
              <a:pathLst>
                <a:path extrusionOk="0" h="326" w="169">
                  <a:moveTo>
                    <a:pt x="29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115" y="309"/>
                  </a:lnTo>
                  <a:cubicBezTo>
                    <a:pt x="119" y="320"/>
                    <a:pt x="129" y="325"/>
                    <a:pt x="139" y="325"/>
                  </a:cubicBezTo>
                  <a:cubicBezTo>
                    <a:pt x="143" y="325"/>
                    <a:pt x="146" y="325"/>
                    <a:pt x="148" y="324"/>
                  </a:cubicBezTo>
                  <a:cubicBezTo>
                    <a:pt x="162" y="319"/>
                    <a:pt x="168" y="304"/>
                    <a:pt x="163" y="290"/>
                  </a:cubicBezTo>
                  <a:lnTo>
                    <a:pt x="54" y="17"/>
                  </a:ln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25625" y="3223650"/>
              <a:ext cx="11825" cy="18950"/>
            </a:xfrm>
            <a:custGeom>
              <a:rect b="b" l="l" r="r" t="t"/>
              <a:pathLst>
                <a:path extrusionOk="0" h="758" w="473">
                  <a:moveTo>
                    <a:pt x="30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10" y="42"/>
                  </a:cubicBezTo>
                  <a:cubicBezTo>
                    <a:pt x="178" y="255"/>
                    <a:pt x="316" y="490"/>
                    <a:pt x="420" y="742"/>
                  </a:cubicBezTo>
                  <a:cubicBezTo>
                    <a:pt x="424" y="751"/>
                    <a:pt x="433" y="758"/>
                    <a:pt x="444" y="758"/>
                  </a:cubicBezTo>
                  <a:cubicBezTo>
                    <a:pt x="447" y="758"/>
                    <a:pt x="450" y="757"/>
                    <a:pt x="454" y="755"/>
                  </a:cubicBezTo>
                  <a:cubicBezTo>
                    <a:pt x="467" y="750"/>
                    <a:pt x="472" y="735"/>
                    <a:pt x="467" y="722"/>
                  </a:cubicBezTo>
                  <a:cubicBezTo>
                    <a:pt x="362" y="466"/>
                    <a:pt x="222" y="227"/>
                    <a:pt x="50" y="10"/>
                  </a:cubicBezTo>
                  <a:cubicBezTo>
                    <a:pt x="45" y="4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37975" y="3245525"/>
              <a:ext cx="3925" cy="7050"/>
            </a:xfrm>
            <a:custGeom>
              <a:rect b="b" l="l" r="r" t="t"/>
              <a:pathLst>
                <a:path extrusionOk="0" h="282" w="157">
                  <a:moveTo>
                    <a:pt x="28" y="1"/>
                  </a:moveTo>
                  <a:cubicBezTo>
                    <a:pt x="25" y="1"/>
                    <a:pt x="22" y="1"/>
                    <a:pt x="19" y="3"/>
                  </a:cubicBezTo>
                  <a:cubicBezTo>
                    <a:pt x="5" y="9"/>
                    <a:pt x="0" y="24"/>
                    <a:pt x="5" y="38"/>
                  </a:cubicBezTo>
                  <a:lnTo>
                    <a:pt x="102" y="265"/>
                  </a:lnTo>
                  <a:cubicBezTo>
                    <a:pt x="106" y="274"/>
                    <a:pt x="116" y="281"/>
                    <a:pt x="126" y="281"/>
                  </a:cubicBezTo>
                  <a:cubicBezTo>
                    <a:pt x="131" y="281"/>
                    <a:pt x="133" y="280"/>
                    <a:pt x="137" y="278"/>
                  </a:cubicBezTo>
                  <a:cubicBezTo>
                    <a:pt x="149" y="273"/>
                    <a:pt x="156" y="258"/>
                    <a:pt x="151" y="245"/>
                  </a:cubicBezTo>
                  <a:lnTo>
                    <a:pt x="52" y="17"/>
                  </a:lnTo>
                  <a:cubicBezTo>
                    <a:pt x="48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14650" y="3221575"/>
              <a:ext cx="16550" cy="28525"/>
            </a:xfrm>
            <a:custGeom>
              <a:rect b="b" l="l" r="r" t="t"/>
              <a:pathLst>
                <a:path extrusionOk="0" h="1141" w="662">
                  <a:moveTo>
                    <a:pt x="29" y="1"/>
                  </a:moveTo>
                  <a:cubicBezTo>
                    <a:pt x="25" y="1"/>
                    <a:pt x="20" y="2"/>
                    <a:pt x="16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231" y="388"/>
                    <a:pt x="434" y="752"/>
                    <a:pt x="609" y="1126"/>
                  </a:cubicBezTo>
                  <a:cubicBezTo>
                    <a:pt x="613" y="1135"/>
                    <a:pt x="622" y="1141"/>
                    <a:pt x="632" y="1141"/>
                  </a:cubicBezTo>
                  <a:lnTo>
                    <a:pt x="632" y="1141"/>
                  </a:lnTo>
                  <a:cubicBezTo>
                    <a:pt x="636" y="1141"/>
                    <a:pt x="640" y="1140"/>
                    <a:pt x="644" y="1138"/>
                  </a:cubicBezTo>
                  <a:cubicBezTo>
                    <a:pt x="656" y="1133"/>
                    <a:pt x="661" y="1117"/>
                    <a:pt x="656" y="1105"/>
                  </a:cubicBezTo>
                  <a:cubicBezTo>
                    <a:pt x="480" y="729"/>
                    <a:pt x="277" y="362"/>
                    <a:pt x="52" y="12"/>
                  </a:cubicBezTo>
                  <a:cubicBezTo>
                    <a:pt x="47" y="4"/>
                    <a:pt x="38" y="1"/>
                    <a:pt x="29" y="1"/>
                  </a:cubicBezTo>
                  <a:close/>
                  <a:moveTo>
                    <a:pt x="632" y="1141"/>
                  </a:moveTo>
                  <a:lnTo>
                    <a:pt x="632" y="1141"/>
                  </a:lnTo>
                  <a:cubicBezTo>
                    <a:pt x="632" y="1141"/>
                    <a:pt x="632" y="1141"/>
                    <a:pt x="632" y="1141"/>
                  </a:cubicBezTo>
                  <a:lnTo>
                    <a:pt x="633" y="1141"/>
                  </a:lnTo>
                  <a:cubicBezTo>
                    <a:pt x="633" y="1141"/>
                    <a:pt x="633" y="1141"/>
                    <a:pt x="632" y="114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30825" y="3252300"/>
              <a:ext cx="2800" cy="4225"/>
            </a:xfrm>
            <a:custGeom>
              <a:rect b="b" l="l" r="r" t="t"/>
              <a:pathLst>
                <a:path extrusionOk="0" h="169" w="112">
                  <a:moveTo>
                    <a:pt x="30" y="0"/>
                  </a:moveTo>
                  <a:cubicBezTo>
                    <a:pt x="27" y="0"/>
                    <a:pt x="23" y="1"/>
                    <a:pt x="20" y="2"/>
                  </a:cubicBezTo>
                  <a:cubicBezTo>
                    <a:pt x="8" y="7"/>
                    <a:pt x="1" y="24"/>
                    <a:pt x="6" y="36"/>
                  </a:cubicBezTo>
                  <a:lnTo>
                    <a:pt x="57" y="153"/>
                  </a:lnTo>
                  <a:cubicBezTo>
                    <a:pt x="61" y="162"/>
                    <a:pt x="71" y="169"/>
                    <a:pt x="82" y="169"/>
                  </a:cubicBezTo>
                  <a:cubicBezTo>
                    <a:pt x="84" y="169"/>
                    <a:pt x="88" y="168"/>
                    <a:pt x="92" y="166"/>
                  </a:cubicBezTo>
                  <a:cubicBezTo>
                    <a:pt x="104" y="161"/>
                    <a:pt x="111" y="145"/>
                    <a:pt x="106" y="133"/>
                  </a:cubicBezTo>
                  <a:lnTo>
                    <a:pt x="55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794850" y="3218825"/>
              <a:ext cx="14925" cy="21100"/>
            </a:xfrm>
            <a:custGeom>
              <a:rect b="b" l="l" r="r" t="t"/>
              <a:pathLst>
                <a:path extrusionOk="0" h="844" w="597">
                  <a:moveTo>
                    <a:pt x="30" y="1"/>
                  </a:moveTo>
                  <a:cubicBezTo>
                    <a:pt x="24" y="1"/>
                    <a:pt x="17" y="3"/>
                    <a:pt x="12" y="7"/>
                  </a:cubicBezTo>
                  <a:cubicBezTo>
                    <a:pt x="2" y="16"/>
                    <a:pt x="0" y="33"/>
                    <a:pt x="10" y="44"/>
                  </a:cubicBezTo>
                  <a:cubicBezTo>
                    <a:pt x="218" y="284"/>
                    <a:pt x="397" y="547"/>
                    <a:pt x="544" y="829"/>
                  </a:cubicBezTo>
                  <a:cubicBezTo>
                    <a:pt x="549" y="838"/>
                    <a:pt x="557" y="843"/>
                    <a:pt x="567" y="843"/>
                  </a:cubicBezTo>
                  <a:cubicBezTo>
                    <a:pt x="571" y="843"/>
                    <a:pt x="575" y="842"/>
                    <a:pt x="579" y="841"/>
                  </a:cubicBezTo>
                  <a:cubicBezTo>
                    <a:pt x="592" y="834"/>
                    <a:pt x="596" y="818"/>
                    <a:pt x="590" y="806"/>
                  </a:cubicBezTo>
                  <a:cubicBezTo>
                    <a:pt x="442" y="520"/>
                    <a:pt x="260" y="253"/>
                    <a:pt x="50" y="9"/>
                  </a:cubicBezTo>
                  <a:cubicBezTo>
                    <a:pt x="44" y="3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809850" y="3241625"/>
              <a:ext cx="2100" cy="2475"/>
            </a:xfrm>
            <a:custGeom>
              <a:rect b="b" l="l" r="r" t="t"/>
              <a:pathLst>
                <a:path extrusionOk="0" h="99" w="84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1"/>
                    <a:pt x="0" y="27"/>
                    <a:pt x="7" y="39"/>
                  </a:cubicBezTo>
                  <a:lnTo>
                    <a:pt x="31" y="83"/>
                  </a:lnTo>
                  <a:cubicBezTo>
                    <a:pt x="37" y="93"/>
                    <a:pt x="45" y="98"/>
                    <a:pt x="54" y="98"/>
                  </a:cubicBezTo>
                  <a:cubicBezTo>
                    <a:pt x="58" y="97"/>
                    <a:pt x="62" y="97"/>
                    <a:pt x="66" y="94"/>
                  </a:cubicBezTo>
                  <a:cubicBezTo>
                    <a:pt x="80" y="87"/>
                    <a:pt x="84" y="71"/>
                    <a:pt x="77" y="59"/>
                  </a:cubicBezTo>
                  <a:lnTo>
                    <a:pt x="53" y="15"/>
                  </a:ln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796700" y="3228525"/>
              <a:ext cx="12575" cy="23175"/>
            </a:xfrm>
            <a:custGeom>
              <a:rect b="b" l="l" r="r" t="t"/>
              <a:pathLst>
                <a:path extrusionOk="0" h="927" w="503">
                  <a:moveTo>
                    <a:pt x="29" y="0"/>
                  </a:moveTo>
                  <a:cubicBezTo>
                    <a:pt x="24" y="0"/>
                    <a:pt x="19" y="2"/>
                    <a:pt x="15" y="5"/>
                  </a:cubicBezTo>
                  <a:cubicBezTo>
                    <a:pt x="3" y="13"/>
                    <a:pt x="0" y="29"/>
                    <a:pt x="8" y="41"/>
                  </a:cubicBezTo>
                  <a:cubicBezTo>
                    <a:pt x="190" y="310"/>
                    <a:pt x="339" y="602"/>
                    <a:pt x="450" y="909"/>
                  </a:cubicBezTo>
                  <a:cubicBezTo>
                    <a:pt x="452" y="919"/>
                    <a:pt x="463" y="926"/>
                    <a:pt x="474" y="926"/>
                  </a:cubicBezTo>
                  <a:cubicBezTo>
                    <a:pt x="477" y="926"/>
                    <a:pt x="479" y="925"/>
                    <a:pt x="482" y="925"/>
                  </a:cubicBezTo>
                  <a:cubicBezTo>
                    <a:pt x="495" y="919"/>
                    <a:pt x="502" y="905"/>
                    <a:pt x="498" y="891"/>
                  </a:cubicBezTo>
                  <a:cubicBezTo>
                    <a:pt x="386" y="580"/>
                    <a:pt x="236" y="284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770875" y="3258450"/>
              <a:ext cx="17400" cy="1525"/>
            </a:xfrm>
            <a:custGeom>
              <a:rect b="b" l="l" r="r" t="t"/>
              <a:pathLst>
                <a:path extrusionOk="0" h="61" w="696">
                  <a:moveTo>
                    <a:pt x="667" y="1"/>
                  </a:moveTo>
                  <a:cubicBezTo>
                    <a:pt x="554" y="6"/>
                    <a:pt x="440" y="9"/>
                    <a:pt x="326" y="9"/>
                  </a:cubicBezTo>
                  <a:cubicBezTo>
                    <a:pt x="226" y="9"/>
                    <a:pt x="127" y="7"/>
                    <a:pt x="28" y="2"/>
                  </a:cubicBezTo>
                  <a:lnTo>
                    <a:pt x="27" y="2"/>
                  </a:lnTo>
                  <a:cubicBezTo>
                    <a:pt x="14" y="2"/>
                    <a:pt x="1" y="13"/>
                    <a:pt x="1" y="28"/>
                  </a:cubicBezTo>
                  <a:cubicBezTo>
                    <a:pt x="0" y="41"/>
                    <a:pt x="11" y="53"/>
                    <a:pt x="26" y="55"/>
                  </a:cubicBezTo>
                  <a:cubicBezTo>
                    <a:pt x="127" y="59"/>
                    <a:pt x="227" y="60"/>
                    <a:pt x="328" y="60"/>
                  </a:cubicBezTo>
                  <a:cubicBezTo>
                    <a:pt x="443" y="60"/>
                    <a:pt x="557" y="57"/>
                    <a:pt x="670" y="52"/>
                  </a:cubicBezTo>
                  <a:cubicBezTo>
                    <a:pt x="685" y="52"/>
                    <a:pt x="696" y="40"/>
                    <a:pt x="694" y="25"/>
                  </a:cubicBezTo>
                  <a:cubicBezTo>
                    <a:pt x="694" y="12"/>
                    <a:pt x="682" y="1"/>
                    <a:pt x="66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790975" y="3257700"/>
              <a:ext cx="3850" cy="1550"/>
            </a:xfrm>
            <a:custGeom>
              <a:rect b="b" l="l" r="r" t="t"/>
              <a:pathLst>
                <a:path extrusionOk="0" h="62" w="154">
                  <a:moveTo>
                    <a:pt x="130" y="1"/>
                  </a:moveTo>
                  <a:cubicBezTo>
                    <a:pt x="128" y="1"/>
                    <a:pt x="127" y="1"/>
                    <a:pt x="126" y="1"/>
                  </a:cubicBezTo>
                  <a:lnTo>
                    <a:pt x="25" y="11"/>
                  </a:lnTo>
                  <a:cubicBezTo>
                    <a:pt x="10" y="12"/>
                    <a:pt x="1" y="24"/>
                    <a:pt x="2" y="39"/>
                  </a:cubicBezTo>
                  <a:cubicBezTo>
                    <a:pt x="3" y="52"/>
                    <a:pt x="14" y="62"/>
                    <a:pt x="28" y="62"/>
                  </a:cubicBezTo>
                  <a:lnTo>
                    <a:pt x="29" y="62"/>
                  </a:lnTo>
                  <a:lnTo>
                    <a:pt x="130" y="52"/>
                  </a:lnTo>
                  <a:cubicBezTo>
                    <a:pt x="145" y="51"/>
                    <a:pt x="154" y="39"/>
                    <a:pt x="153" y="24"/>
                  </a:cubicBezTo>
                  <a:cubicBezTo>
                    <a:pt x="151" y="12"/>
                    <a:pt x="142" y="1"/>
                    <a:pt x="1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764175" y="3248875"/>
              <a:ext cx="23325" cy="2300"/>
            </a:xfrm>
            <a:custGeom>
              <a:rect b="b" l="l" r="r" t="t"/>
              <a:pathLst>
                <a:path extrusionOk="0" h="92" w="933">
                  <a:moveTo>
                    <a:pt x="28" y="0"/>
                  </a:moveTo>
                  <a:cubicBezTo>
                    <a:pt x="15" y="0"/>
                    <a:pt x="4" y="9"/>
                    <a:pt x="3" y="22"/>
                  </a:cubicBezTo>
                  <a:cubicBezTo>
                    <a:pt x="0" y="35"/>
                    <a:pt x="10" y="49"/>
                    <a:pt x="23" y="52"/>
                  </a:cubicBezTo>
                  <a:cubicBezTo>
                    <a:pt x="186" y="79"/>
                    <a:pt x="349" y="92"/>
                    <a:pt x="512" y="92"/>
                  </a:cubicBezTo>
                  <a:cubicBezTo>
                    <a:pt x="643" y="92"/>
                    <a:pt x="777" y="83"/>
                    <a:pt x="908" y="65"/>
                  </a:cubicBezTo>
                  <a:cubicBezTo>
                    <a:pt x="923" y="62"/>
                    <a:pt x="933" y="50"/>
                    <a:pt x="931" y="35"/>
                  </a:cubicBezTo>
                  <a:cubicBezTo>
                    <a:pt x="929" y="23"/>
                    <a:pt x="917" y="14"/>
                    <a:pt x="904" y="14"/>
                  </a:cubicBezTo>
                  <a:cubicBezTo>
                    <a:pt x="903" y="14"/>
                    <a:pt x="903" y="14"/>
                    <a:pt x="902" y="14"/>
                  </a:cubicBezTo>
                  <a:cubicBezTo>
                    <a:pt x="772" y="32"/>
                    <a:pt x="641" y="40"/>
                    <a:pt x="510" y="40"/>
                  </a:cubicBezTo>
                  <a:cubicBezTo>
                    <a:pt x="351" y="40"/>
                    <a:pt x="191" y="27"/>
                    <a:pt x="33" y="1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768350" y="3240850"/>
              <a:ext cx="22850" cy="1925"/>
            </a:xfrm>
            <a:custGeom>
              <a:rect b="b" l="l" r="r" t="t"/>
              <a:pathLst>
                <a:path extrusionOk="0" h="77" w="914">
                  <a:moveTo>
                    <a:pt x="25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182" y="69"/>
                    <a:pt x="339" y="77"/>
                    <a:pt x="497" y="77"/>
                  </a:cubicBezTo>
                  <a:cubicBezTo>
                    <a:pt x="627" y="77"/>
                    <a:pt x="759" y="71"/>
                    <a:pt x="889" y="61"/>
                  </a:cubicBezTo>
                  <a:cubicBezTo>
                    <a:pt x="903" y="59"/>
                    <a:pt x="914" y="46"/>
                    <a:pt x="912" y="32"/>
                  </a:cubicBezTo>
                  <a:cubicBezTo>
                    <a:pt x="911" y="19"/>
                    <a:pt x="902" y="8"/>
                    <a:pt x="889" y="8"/>
                  </a:cubicBezTo>
                  <a:cubicBezTo>
                    <a:pt x="887" y="8"/>
                    <a:pt x="886" y="8"/>
                    <a:pt x="884" y="8"/>
                  </a:cubicBezTo>
                  <a:cubicBezTo>
                    <a:pt x="755" y="19"/>
                    <a:pt x="625" y="25"/>
                    <a:pt x="495" y="25"/>
                  </a:cubicBezTo>
                  <a:cubicBezTo>
                    <a:pt x="340" y="25"/>
                    <a:pt x="184" y="17"/>
                    <a:pt x="30" y="1"/>
                  </a:cubicBezTo>
                  <a:cubicBezTo>
                    <a:pt x="28" y="1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791150" y="3261825"/>
              <a:ext cx="37650" cy="6375"/>
            </a:xfrm>
            <a:custGeom>
              <a:rect b="b" l="l" r="r" t="t"/>
              <a:pathLst>
                <a:path extrusionOk="0" h="255" w="1506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cubicBezTo>
                    <a:pt x="1000" y="130"/>
                    <a:pt x="514" y="197"/>
                    <a:pt x="26" y="202"/>
                  </a:cubicBezTo>
                  <a:cubicBezTo>
                    <a:pt x="11" y="202"/>
                    <a:pt x="0" y="214"/>
                    <a:pt x="0" y="228"/>
                  </a:cubicBezTo>
                  <a:cubicBezTo>
                    <a:pt x="0" y="243"/>
                    <a:pt x="12" y="255"/>
                    <a:pt x="26" y="255"/>
                  </a:cubicBezTo>
                  <a:lnTo>
                    <a:pt x="26" y="253"/>
                  </a:lnTo>
                  <a:cubicBezTo>
                    <a:pt x="518" y="248"/>
                    <a:pt x="1009" y="181"/>
                    <a:pt x="1484" y="52"/>
                  </a:cubicBezTo>
                  <a:cubicBezTo>
                    <a:pt x="1499" y="48"/>
                    <a:pt x="1506" y="34"/>
                    <a:pt x="1503" y="19"/>
                  </a:cubicBezTo>
                  <a:cubicBezTo>
                    <a:pt x="1500" y="8"/>
                    <a:pt x="1489" y="1"/>
                    <a:pt x="14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822050" y="3273825"/>
              <a:ext cx="28875" cy="12575"/>
            </a:xfrm>
            <a:custGeom>
              <a:rect b="b" l="l" r="r" t="t"/>
              <a:pathLst>
                <a:path extrusionOk="0" h="503" w="1155">
                  <a:moveTo>
                    <a:pt x="1126" y="1"/>
                  </a:moveTo>
                  <a:cubicBezTo>
                    <a:pt x="1122" y="1"/>
                    <a:pt x="1118" y="1"/>
                    <a:pt x="1115" y="3"/>
                  </a:cubicBezTo>
                  <a:cubicBezTo>
                    <a:pt x="765" y="185"/>
                    <a:pt x="398" y="336"/>
                    <a:pt x="22" y="453"/>
                  </a:cubicBezTo>
                  <a:cubicBezTo>
                    <a:pt x="7" y="457"/>
                    <a:pt x="1" y="470"/>
                    <a:pt x="5" y="485"/>
                  </a:cubicBezTo>
                  <a:cubicBezTo>
                    <a:pt x="7" y="496"/>
                    <a:pt x="18" y="503"/>
                    <a:pt x="29" y="503"/>
                  </a:cubicBezTo>
                  <a:lnTo>
                    <a:pt x="37" y="503"/>
                  </a:lnTo>
                  <a:cubicBezTo>
                    <a:pt x="416" y="386"/>
                    <a:pt x="786" y="233"/>
                    <a:pt x="1137" y="49"/>
                  </a:cubicBezTo>
                  <a:cubicBezTo>
                    <a:pt x="1151" y="42"/>
                    <a:pt x="1155" y="28"/>
                    <a:pt x="1150" y="14"/>
                  </a:cubicBezTo>
                  <a:cubicBezTo>
                    <a:pt x="1145" y="6"/>
                    <a:pt x="1135" y="1"/>
                    <a:pt x="11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13625" y="3286225"/>
              <a:ext cx="4675" cy="1950"/>
            </a:xfrm>
            <a:custGeom>
              <a:rect b="b" l="l" r="r" t="t"/>
              <a:pathLst>
                <a:path extrusionOk="0" h="78" w="187">
                  <a:moveTo>
                    <a:pt x="158" y="1"/>
                  </a:moveTo>
                  <a:cubicBezTo>
                    <a:pt x="157" y="1"/>
                    <a:pt x="155" y="1"/>
                    <a:pt x="153" y="1"/>
                  </a:cubicBezTo>
                  <a:lnTo>
                    <a:pt x="23" y="27"/>
                  </a:lnTo>
                  <a:cubicBezTo>
                    <a:pt x="8" y="29"/>
                    <a:pt x="0" y="43"/>
                    <a:pt x="3" y="58"/>
                  </a:cubicBezTo>
                  <a:cubicBezTo>
                    <a:pt x="4" y="70"/>
                    <a:pt x="16" y="78"/>
                    <a:pt x="28" y="78"/>
                  </a:cubicBezTo>
                  <a:lnTo>
                    <a:pt x="32" y="78"/>
                  </a:lnTo>
                  <a:lnTo>
                    <a:pt x="164" y="52"/>
                  </a:lnTo>
                  <a:cubicBezTo>
                    <a:pt x="178" y="50"/>
                    <a:pt x="187" y="36"/>
                    <a:pt x="184" y="21"/>
                  </a:cubicBezTo>
                  <a:cubicBezTo>
                    <a:pt x="182" y="9"/>
                    <a:pt x="171" y="1"/>
                    <a:pt x="1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44550" y="3282325"/>
              <a:ext cx="25225" cy="13250"/>
            </a:xfrm>
            <a:custGeom>
              <a:rect b="b" l="l" r="r" t="t"/>
              <a:pathLst>
                <a:path extrusionOk="0" h="530" w="1009">
                  <a:moveTo>
                    <a:pt x="979" y="0"/>
                  </a:moveTo>
                  <a:cubicBezTo>
                    <a:pt x="974" y="0"/>
                    <a:pt x="968" y="2"/>
                    <a:pt x="964" y="5"/>
                  </a:cubicBezTo>
                  <a:cubicBezTo>
                    <a:pt x="680" y="219"/>
                    <a:pt x="363" y="378"/>
                    <a:pt x="22" y="480"/>
                  </a:cubicBezTo>
                  <a:cubicBezTo>
                    <a:pt x="9" y="483"/>
                    <a:pt x="1" y="498"/>
                    <a:pt x="5" y="511"/>
                  </a:cubicBezTo>
                  <a:cubicBezTo>
                    <a:pt x="9" y="523"/>
                    <a:pt x="18" y="530"/>
                    <a:pt x="30" y="530"/>
                  </a:cubicBezTo>
                  <a:cubicBezTo>
                    <a:pt x="32" y="530"/>
                    <a:pt x="34" y="530"/>
                    <a:pt x="37" y="528"/>
                  </a:cubicBezTo>
                  <a:cubicBezTo>
                    <a:pt x="384" y="426"/>
                    <a:pt x="706" y="263"/>
                    <a:pt x="995" y="47"/>
                  </a:cubicBezTo>
                  <a:cubicBezTo>
                    <a:pt x="1007" y="37"/>
                    <a:pt x="1008" y="21"/>
                    <a:pt x="1000" y="11"/>
                  </a:cubicBezTo>
                  <a:cubicBezTo>
                    <a:pt x="995" y="3"/>
                    <a:pt x="987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57225" y="3285300"/>
              <a:ext cx="19200" cy="12700"/>
            </a:xfrm>
            <a:custGeom>
              <a:rect b="b" l="l" r="r" t="t"/>
              <a:pathLst>
                <a:path extrusionOk="0" h="508" w="768">
                  <a:moveTo>
                    <a:pt x="739" y="0"/>
                  </a:moveTo>
                  <a:cubicBezTo>
                    <a:pt x="732" y="0"/>
                    <a:pt x="726" y="3"/>
                    <a:pt x="721" y="7"/>
                  </a:cubicBezTo>
                  <a:cubicBezTo>
                    <a:pt x="513" y="197"/>
                    <a:pt x="278" y="348"/>
                    <a:pt x="20" y="458"/>
                  </a:cubicBezTo>
                  <a:cubicBezTo>
                    <a:pt x="6" y="463"/>
                    <a:pt x="1" y="478"/>
                    <a:pt x="6" y="492"/>
                  </a:cubicBezTo>
                  <a:cubicBezTo>
                    <a:pt x="10" y="501"/>
                    <a:pt x="20" y="508"/>
                    <a:pt x="29" y="508"/>
                  </a:cubicBezTo>
                  <a:cubicBezTo>
                    <a:pt x="33" y="508"/>
                    <a:pt x="37" y="508"/>
                    <a:pt x="40" y="506"/>
                  </a:cubicBezTo>
                  <a:cubicBezTo>
                    <a:pt x="304" y="393"/>
                    <a:pt x="544" y="239"/>
                    <a:pt x="756" y="45"/>
                  </a:cubicBezTo>
                  <a:cubicBezTo>
                    <a:pt x="766" y="35"/>
                    <a:pt x="768" y="19"/>
                    <a:pt x="757" y="9"/>
                  </a:cubicBezTo>
                  <a:cubicBezTo>
                    <a:pt x="752" y="3"/>
                    <a:pt x="745" y="0"/>
                    <a:pt x="73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51350" y="3297100"/>
              <a:ext cx="19800" cy="9475"/>
            </a:xfrm>
            <a:custGeom>
              <a:rect b="b" l="l" r="r" t="t"/>
              <a:pathLst>
                <a:path extrusionOk="0" h="379" w="792">
                  <a:moveTo>
                    <a:pt x="763" y="0"/>
                  </a:moveTo>
                  <a:cubicBezTo>
                    <a:pt x="759" y="0"/>
                    <a:pt x="754" y="1"/>
                    <a:pt x="750" y="3"/>
                  </a:cubicBezTo>
                  <a:cubicBezTo>
                    <a:pt x="516" y="127"/>
                    <a:pt x="271" y="237"/>
                    <a:pt x="22" y="329"/>
                  </a:cubicBezTo>
                  <a:cubicBezTo>
                    <a:pt x="9" y="333"/>
                    <a:pt x="0" y="348"/>
                    <a:pt x="6" y="361"/>
                  </a:cubicBezTo>
                  <a:cubicBezTo>
                    <a:pt x="10" y="372"/>
                    <a:pt x="19" y="379"/>
                    <a:pt x="30" y="379"/>
                  </a:cubicBezTo>
                  <a:cubicBezTo>
                    <a:pt x="33" y="379"/>
                    <a:pt x="37" y="379"/>
                    <a:pt x="39" y="377"/>
                  </a:cubicBezTo>
                  <a:cubicBezTo>
                    <a:pt x="291" y="285"/>
                    <a:pt x="539" y="174"/>
                    <a:pt x="774" y="49"/>
                  </a:cubicBezTo>
                  <a:cubicBezTo>
                    <a:pt x="787" y="42"/>
                    <a:pt x="792" y="26"/>
                    <a:pt x="785" y="14"/>
                  </a:cubicBezTo>
                  <a:cubicBezTo>
                    <a:pt x="780" y="5"/>
                    <a:pt x="772" y="0"/>
                    <a:pt x="7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2750" y="3293300"/>
              <a:ext cx="5725" cy="3650"/>
            </a:xfrm>
            <a:custGeom>
              <a:rect b="b" l="l" r="r" t="t"/>
              <a:pathLst>
                <a:path extrusionOk="0" h="146" w="229">
                  <a:moveTo>
                    <a:pt x="199" y="0"/>
                  </a:moveTo>
                  <a:cubicBezTo>
                    <a:pt x="195" y="0"/>
                    <a:pt x="191" y="1"/>
                    <a:pt x="187" y="3"/>
                  </a:cubicBezTo>
                  <a:lnTo>
                    <a:pt x="18" y="96"/>
                  </a:lnTo>
                  <a:cubicBezTo>
                    <a:pt x="4" y="104"/>
                    <a:pt x="0" y="119"/>
                    <a:pt x="7" y="133"/>
                  </a:cubicBezTo>
                  <a:cubicBezTo>
                    <a:pt x="12" y="141"/>
                    <a:pt x="20" y="146"/>
                    <a:pt x="30" y="146"/>
                  </a:cubicBezTo>
                  <a:lnTo>
                    <a:pt x="30" y="145"/>
                  </a:lnTo>
                  <a:cubicBezTo>
                    <a:pt x="34" y="145"/>
                    <a:pt x="38" y="145"/>
                    <a:pt x="42" y="142"/>
                  </a:cubicBezTo>
                  <a:lnTo>
                    <a:pt x="211" y="49"/>
                  </a:lnTo>
                  <a:cubicBezTo>
                    <a:pt x="223" y="42"/>
                    <a:pt x="229" y="26"/>
                    <a:pt x="222" y="14"/>
                  </a:cubicBezTo>
                  <a:cubicBezTo>
                    <a:pt x="217" y="5"/>
                    <a:pt x="209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3300" y="3302575"/>
              <a:ext cx="16450" cy="6825"/>
            </a:xfrm>
            <a:custGeom>
              <a:rect b="b" l="l" r="r" t="t"/>
              <a:pathLst>
                <a:path extrusionOk="0" h="273" w="658">
                  <a:moveTo>
                    <a:pt x="628" y="1"/>
                  </a:moveTo>
                  <a:cubicBezTo>
                    <a:pt x="625" y="1"/>
                    <a:pt x="622" y="1"/>
                    <a:pt x="618" y="2"/>
                  </a:cubicBezTo>
                  <a:lnTo>
                    <a:pt x="21" y="223"/>
                  </a:lnTo>
                  <a:cubicBezTo>
                    <a:pt x="8" y="228"/>
                    <a:pt x="1" y="243"/>
                    <a:pt x="6" y="257"/>
                  </a:cubicBezTo>
                  <a:cubicBezTo>
                    <a:pt x="10" y="266"/>
                    <a:pt x="20" y="273"/>
                    <a:pt x="31" y="273"/>
                  </a:cubicBezTo>
                  <a:cubicBezTo>
                    <a:pt x="33" y="273"/>
                    <a:pt x="36" y="273"/>
                    <a:pt x="40" y="271"/>
                  </a:cubicBezTo>
                  <a:lnTo>
                    <a:pt x="637" y="51"/>
                  </a:lnTo>
                  <a:cubicBezTo>
                    <a:pt x="651" y="47"/>
                    <a:pt x="657" y="32"/>
                    <a:pt x="652" y="18"/>
                  </a:cubicBezTo>
                  <a:cubicBezTo>
                    <a:pt x="648" y="8"/>
                    <a:pt x="639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91350" y="3300550"/>
              <a:ext cx="4525" cy="2400"/>
            </a:xfrm>
            <a:custGeom>
              <a:rect b="b" l="l" r="r" t="t"/>
              <a:pathLst>
                <a:path extrusionOk="0" h="96" w="181">
                  <a:moveTo>
                    <a:pt x="152" y="1"/>
                  </a:moveTo>
                  <a:cubicBezTo>
                    <a:pt x="149" y="1"/>
                    <a:pt x="146" y="1"/>
                    <a:pt x="143" y="3"/>
                  </a:cubicBezTo>
                  <a:lnTo>
                    <a:pt x="22" y="46"/>
                  </a:lnTo>
                  <a:cubicBezTo>
                    <a:pt x="8" y="50"/>
                    <a:pt x="0" y="65"/>
                    <a:pt x="5" y="78"/>
                  </a:cubicBezTo>
                  <a:cubicBezTo>
                    <a:pt x="9" y="89"/>
                    <a:pt x="19" y="95"/>
                    <a:pt x="30" y="95"/>
                  </a:cubicBezTo>
                  <a:cubicBezTo>
                    <a:pt x="32" y="95"/>
                    <a:pt x="36" y="95"/>
                    <a:pt x="39" y="94"/>
                  </a:cubicBezTo>
                  <a:lnTo>
                    <a:pt x="160" y="51"/>
                  </a:lnTo>
                  <a:cubicBezTo>
                    <a:pt x="174" y="46"/>
                    <a:pt x="180" y="31"/>
                    <a:pt x="176" y="17"/>
                  </a:cubicBezTo>
                  <a:cubicBezTo>
                    <a:pt x="172" y="7"/>
                    <a:pt x="163" y="1"/>
                    <a:pt x="1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94125" y="3301650"/>
              <a:ext cx="9625" cy="5125"/>
            </a:xfrm>
            <a:custGeom>
              <a:rect b="b" l="l" r="r" t="t"/>
              <a:pathLst>
                <a:path extrusionOk="0" h="205" w="385">
                  <a:moveTo>
                    <a:pt x="354" y="1"/>
                  </a:moveTo>
                  <a:cubicBezTo>
                    <a:pt x="350" y="1"/>
                    <a:pt x="347" y="2"/>
                    <a:pt x="344" y="3"/>
                  </a:cubicBezTo>
                  <a:lnTo>
                    <a:pt x="20" y="156"/>
                  </a:lnTo>
                  <a:cubicBezTo>
                    <a:pt x="7" y="162"/>
                    <a:pt x="1" y="178"/>
                    <a:pt x="7" y="190"/>
                  </a:cubicBezTo>
                  <a:cubicBezTo>
                    <a:pt x="11" y="199"/>
                    <a:pt x="21" y="205"/>
                    <a:pt x="30" y="205"/>
                  </a:cubicBezTo>
                  <a:cubicBezTo>
                    <a:pt x="34" y="205"/>
                    <a:pt x="38" y="205"/>
                    <a:pt x="42" y="203"/>
                  </a:cubicBezTo>
                  <a:lnTo>
                    <a:pt x="365" y="50"/>
                  </a:lnTo>
                  <a:cubicBezTo>
                    <a:pt x="379" y="45"/>
                    <a:pt x="384" y="29"/>
                    <a:pt x="377" y="16"/>
                  </a:cubicBezTo>
                  <a:cubicBezTo>
                    <a:pt x="373" y="6"/>
                    <a:pt x="363" y="1"/>
                    <a:pt x="35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905600" y="3297700"/>
              <a:ext cx="6950" cy="3825"/>
            </a:xfrm>
            <a:custGeom>
              <a:rect b="b" l="l" r="r" t="t"/>
              <a:pathLst>
                <a:path extrusionOk="0" h="153" w="278">
                  <a:moveTo>
                    <a:pt x="248" y="0"/>
                  </a:moveTo>
                  <a:cubicBezTo>
                    <a:pt x="244" y="0"/>
                    <a:pt x="241" y="1"/>
                    <a:pt x="237" y="2"/>
                  </a:cubicBezTo>
                  <a:lnTo>
                    <a:pt x="19" y="103"/>
                  </a:lnTo>
                  <a:cubicBezTo>
                    <a:pt x="6" y="110"/>
                    <a:pt x="0" y="125"/>
                    <a:pt x="6" y="138"/>
                  </a:cubicBezTo>
                  <a:cubicBezTo>
                    <a:pt x="11" y="148"/>
                    <a:pt x="21" y="153"/>
                    <a:pt x="30" y="153"/>
                  </a:cubicBezTo>
                  <a:cubicBezTo>
                    <a:pt x="34" y="153"/>
                    <a:pt x="37" y="153"/>
                    <a:pt x="41" y="150"/>
                  </a:cubicBezTo>
                  <a:lnTo>
                    <a:pt x="259" y="49"/>
                  </a:lnTo>
                  <a:cubicBezTo>
                    <a:pt x="272" y="44"/>
                    <a:pt x="278" y="28"/>
                    <a:pt x="272" y="16"/>
                  </a:cubicBezTo>
                  <a:cubicBezTo>
                    <a:pt x="267" y="6"/>
                    <a:pt x="258" y="0"/>
                    <a:pt x="2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793400" y="3335600"/>
              <a:ext cx="28825" cy="12050"/>
            </a:xfrm>
            <a:custGeom>
              <a:rect b="b" l="l" r="r" t="t"/>
              <a:pathLst>
                <a:path extrusionOk="0" h="482" w="1153">
                  <a:moveTo>
                    <a:pt x="29" y="1"/>
                  </a:moveTo>
                  <a:cubicBezTo>
                    <a:pt x="19" y="1"/>
                    <a:pt x="9" y="8"/>
                    <a:pt x="5" y="19"/>
                  </a:cubicBezTo>
                  <a:cubicBezTo>
                    <a:pt x="0" y="32"/>
                    <a:pt x="9" y="47"/>
                    <a:pt x="22" y="51"/>
                  </a:cubicBezTo>
                  <a:cubicBezTo>
                    <a:pt x="392" y="169"/>
                    <a:pt x="759" y="313"/>
                    <a:pt x="1112" y="479"/>
                  </a:cubicBezTo>
                  <a:cubicBezTo>
                    <a:pt x="1114" y="481"/>
                    <a:pt x="1118" y="481"/>
                    <a:pt x="1122" y="481"/>
                  </a:cubicBezTo>
                  <a:cubicBezTo>
                    <a:pt x="1132" y="481"/>
                    <a:pt x="1141" y="476"/>
                    <a:pt x="1145" y="467"/>
                  </a:cubicBezTo>
                  <a:cubicBezTo>
                    <a:pt x="1152" y="454"/>
                    <a:pt x="1147" y="438"/>
                    <a:pt x="1133" y="433"/>
                  </a:cubicBezTo>
                  <a:cubicBezTo>
                    <a:pt x="779" y="265"/>
                    <a:pt x="409" y="121"/>
                    <a:pt x="38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26025" y="3349325"/>
              <a:ext cx="6375" cy="3825"/>
            </a:xfrm>
            <a:custGeom>
              <a:rect b="b" l="l" r="r" t="t"/>
              <a:pathLst>
                <a:path extrusionOk="0" h="153" w="255">
                  <a:moveTo>
                    <a:pt x="28" y="0"/>
                  </a:moveTo>
                  <a:cubicBezTo>
                    <a:pt x="19" y="0"/>
                    <a:pt x="10" y="5"/>
                    <a:pt x="6" y="14"/>
                  </a:cubicBezTo>
                  <a:cubicBezTo>
                    <a:pt x="0" y="27"/>
                    <a:pt x="4" y="43"/>
                    <a:pt x="18" y="49"/>
                  </a:cubicBezTo>
                  <a:lnTo>
                    <a:pt x="213" y="150"/>
                  </a:lnTo>
                  <a:cubicBezTo>
                    <a:pt x="217" y="153"/>
                    <a:pt x="221" y="153"/>
                    <a:pt x="225" y="153"/>
                  </a:cubicBezTo>
                  <a:cubicBezTo>
                    <a:pt x="235" y="153"/>
                    <a:pt x="243" y="149"/>
                    <a:pt x="248" y="140"/>
                  </a:cubicBezTo>
                  <a:cubicBezTo>
                    <a:pt x="255" y="126"/>
                    <a:pt x="249" y="111"/>
                    <a:pt x="236" y="105"/>
                  </a:cubicBezTo>
                  <a:lnTo>
                    <a:pt x="41" y="4"/>
                  </a:lnTo>
                  <a:cubicBezTo>
                    <a:pt x="37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787975" y="3339800"/>
              <a:ext cx="32325" cy="13725"/>
            </a:xfrm>
            <a:custGeom>
              <a:rect b="b" l="l" r="r" t="t"/>
              <a:pathLst>
                <a:path extrusionOk="0" h="549" w="1293">
                  <a:moveTo>
                    <a:pt x="31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442" y="186"/>
                    <a:pt x="855" y="352"/>
                    <a:pt x="1252" y="546"/>
                  </a:cubicBezTo>
                  <a:cubicBezTo>
                    <a:pt x="1255" y="547"/>
                    <a:pt x="1259" y="549"/>
                    <a:pt x="1263" y="549"/>
                  </a:cubicBezTo>
                  <a:cubicBezTo>
                    <a:pt x="1272" y="549"/>
                    <a:pt x="1282" y="543"/>
                    <a:pt x="1287" y="534"/>
                  </a:cubicBezTo>
                  <a:cubicBezTo>
                    <a:pt x="1292" y="522"/>
                    <a:pt x="1287" y="506"/>
                    <a:pt x="1275" y="499"/>
                  </a:cubicBezTo>
                  <a:cubicBezTo>
                    <a:pt x="875" y="305"/>
                    <a:pt x="460" y="137"/>
                    <a:pt x="39" y="1"/>
                  </a:cubicBezTo>
                  <a:cubicBezTo>
                    <a:pt x="36" y="0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26250" y="3356425"/>
              <a:ext cx="7200" cy="4125"/>
            </a:xfrm>
            <a:custGeom>
              <a:rect b="b" l="l" r="r" t="t"/>
              <a:pathLst>
                <a:path extrusionOk="0" h="165" w="288">
                  <a:moveTo>
                    <a:pt x="30" y="1"/>
                  </a:moveTo>
                  <a:cubicBezTo>
                    <a:pt x="21" y="1"/>
                    <a:pt x="12" y="6"/>
                    <a:pt x="8" y="14"/>
                  </a:cubicBezTo>
                  <a:cubicBezTo>
                    <a:pt x="1" y="28"/>
                    <a:pt x="6" y="43"/>
                    <a:pt x="20" y="49"/>
                  </a:cubicBezTo>
                  <a:lnTo>
                    <a:pt x="247" y="162"/>
                  </a:lnTo>
                  <a:cubicBezTo>
                    <a:pt x="251" y="165"/>
                    <a:pt x="254" y="165"/>
                    <a:pt x="258" y="165"/>
                  </a:cubicBezTo>
                  <a:cubicBezTo>
                    <a:pt x="267" y="165"/>
                    <a:pt x="277" y="160"/>
                    <a:pt x="281" y="152"/>
                  </a:cubicBezTo>
                  <a:cubicBezTo>
                    <a:pt x="287" y="138"/>
                    <a:pt x="282" y="123"/>
                    <a:pt x="270" y="117"/>
                  </a:cubicBezTo>
                  <a:lnTo>
                    <a:pt x="43" y="4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797125" y="3354300"/>
              <a:ext cx="36150" cy="15350"/>
            </a:xfrm>
            <a:custGeom>
              <a:rect b="b" l="l" r="r" t="t"/>
              <a:pathLst>
                <a:path extrusionOk="0" h="614" w="1446">
                  <a:moveTo>
                    <a:pt x="30" y="0"/>
                  </a:moveTo>
                  <a:cubicBezTo>
                    <a:pt x="18" y="0"/>
                    <a:pt x="8" y="7"/>
                    <a:pt x="5" y="19"/>
                  </a:cubicBezTo>
                  <a:cubicBezTo>
                    <a:pt x="1" y="32"/>
                    <a:pt x="8" y="47"/>
                    <a:pt x="22" y="51"/>
                  </a:cubicBezTo>
                  <a:cubicBezTo>
                    <a:pt x="499" y="193"/>
                    <a:pt x="964" y="382"/>
                    <a:pt x="1405" y="611"/>
                  </a:cubicBezTo>
                  <a:cubicBezTo>
                    <a:pt x="1408" y="612"/>
                    <a:pt x="1412" y="613"/>
                    <a:pt x="1416" y="613"/>
                  </a:cubicBezTo>
                  <a:cubicBezTo>
                    <a:pt x="1425" y="613"/>
                    <a:pt x="1435" y="609"/>
                    <a:pt x="1440" y="600"/>
                  </a:cubicBezTo>
                  <a:cubicBezTo>
                    <a:pt x="1446" y="586"/>
                    <a:pt x="1442" y="572"/>
                    <a:pt x="1428" y="565"/>
                  </a:cubicBezTo>
                  <a:cubicBezTo>
                    <a:pt x="984" y="335"/>
                    <a:pt x="516" y="145"/>
                    <a:pt x="37" y="1"/>
                  </a:cubicBezTo>
                  <a:cubicBezTo>
                    <a:pt x="35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773350" y="3354125"/>
              <a:ext cx="21725" cy="9675"/>
            </a:xfrm>
            <a:custGeom>
              <a:rect b="b" l="l" r="r" t="t"/>
              <a:pathLst>
                <a:path extrusionOk="0" h="387" w="869">
                  <a:moveTo>
                    <a:pt x="32" y="0"/>
                  </a:moveTo>
                  <a:cubicBezTo>
                    <a:pt x="21" y="0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294" y="149"/>
                    <a:pt x="564" y="261"/>
                    <a:pt x="828" y="383"/>
                  </a:cubicBezTo>
                  <a:cubicBezTo>
                    <a:pt x="832" y="385"/>
                    <a:pt x="835" y="386"/>
                    <a:pt x="839" y="386"/>
                  </a:cubicBezTo>
                  <a:cubicBezTo>
                    <a:pt x="848" y="386"/>
                    <a:pt x="858" y="381"/>
                    <a:pt x="862" y="371"/>
                  </a:cubicBezTo>
                  <a:cubicBezTo>
                    <a:pt x="868" y="358"/>
                    <a:pt x="863" y="342"/>
                    <a:pt x="850" y="336"/>
                  </a:cubicBezTo>
                  <a:cubicBezTo>
                    <a:pt x="585" y="213"/>
                    <a:pt x="313" y="101"/>
                    <a:pt x="40" y="1"/>
                  </a:cubicBezTo>
                  <a:cubicBezTo>
                    <a:pt x="37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797400" y="3364925"/>
              <a:ext cx="4700" cy="2825"/>
            </a:xfrm>
            <a:custGeom>
              <a:rect b="b" l="l" r="r" t="t"/>
              <a:pathLst>
                <a:path extrusionOk="0" h="113" w="188">
                  <a:moveTo>
                    <a:pt x="31" y="0"/>
                  </a:moveTo>
                  <a:cubicBezTo>
                    <a:pt x="21" y="0"/>
                    <a:pt x="11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lnTo>
                    <a:pt x="146" y="110"/>
                  </a:lnTo>
                  <a:cubicBezTo>
                    <a:pt x="150" y="112"/>
                    <a:pt x="154" y="113"/>
                    <a:pt x="158" y="113"/>
                  </a:cubicBezTo>
                  <a:cubicBezTo>
                    <a:pt x="167" y="113"/>
                    <a:pt x="177" y="108"/>
                    <a:pt x="181" y="98"/>
                  </a:cubicBezTo>
                  <a:cubicBezTo>
                    <a:pt x="188" y="85"/>
                    <a:pt x="181" y="70"/>
                    <a:pt x="169" y="63"/>
                  </a:cubicBezTo>
                  <a:lnTo>
                    <a:pt x="41" y="3"/>
                  </a:ln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783950" y="3364975"/>
              <a:ext cx="23000" cy="10250"/>
            </a:xfrm>
            <a:custGeom>
              <a:rect b="b" l="l" r="r" t="t"/>
              <a:pathLst>
                <a:path extrusionOk="0" h="410" w="920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2"/>
                    <a:pt x="7" y="46"/>
                    <a:pt x="21" y="50"/>
                  </a:cubicBezTo>
                  <a:cubicBezTo>
                    <a:pt x="313" y="153"/>
                    <a:pt x="600" y="272"/>
                    <a:pt x="879" y="407"/>
                  </a:cubicBezTo>
                  <a:cubicBezTo>
                    <a:pt x="882" y="408"/>
                    <a:pt x="886" y="410"/>
                    <a:pt x="890" y="410"/>
                  </a:cubicBezTo>
                  <a:cubicBezTo>
                    <a:pt x="899" y="410"/>
                    <a:pt x="909" y="404"/>
                    <a:pt x="913" y="395"/>
                  </a:cubicBezTo>
                  <a:cubicBezTo>
                    <a:pt x="919" y="381"/>
                    <a:pt x="914" y="366"/>
                    <a:pt x="900" y="360"/>
                  </a:cubicBezTo>
                  <a:cubicBezTo>
                    <a:pt x="622" y="225"/>
                    <a:pt x="331" y="104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23100" y="3322500"/>
              <a:ext cx="31600" cy="14800"/>
            </a:xfrm>
            <a:custGeom>
              <a:rect b="b" l="l" r="r" t="t"/>
              <a:pathLst>
                <a:path extrusionOk="0" h="592" w="1264">
                  <a:moveTo>
                    <a:pt x="30" y="1"/>
                  </a:moveTo>
                  <a:cubicBezTo>
                    <a:pt x="18" y="1"/>
                    <a:pt x="9" y="7"/>
                    <a:pt x="4" y="18"/>
                  </a:cubicBezTo>
                  <a:cubicBezTo>
                    <a:pt x="0" y="33"/>
                    <a:pt x="8" y="46"/>
                    <a:pt x="22" y="50"/>
                  </a:cubicBezTo>
                  <a:cubicBezTo>
                    <a:pt x="442" y="178"/>
                    <a:pt x="845" y="360"/>
                    <a:pt x="1221" y="587"/>
                  </a:cubicBezTo>
                  <a:cubicBezTo>
                    <a:pt x="1225" y="590"/>
                    <a:pt x="1229" y="591"/>
                    <a:pt x="1234" y="591"/>
                  </a:cubicBezTo>
                  <a:cubicBezTo>
                    <a:pt x="1242" y="591"/>
                    <a:pt x="1250" y="587"/>
                    <a:pt x="1256" y="579"/>
                  </a:cubicBezTo>
                  <a:cubicBezTo>
                    <a:pt x="1264" y="567"/>
                    <a:pt x="1260" y="551"/>
                    <a:pt x="1248" y="543"/>
                  </a:cubicBezTo>
                  <a:cubicBezTo>
                    <a:pt x="868" y="313"/>
                    <a:pt x="462" y="131"/>
                    <a:pt x="38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57850" y="3338800"/>
              <a:ext cx="9700" cy="5425"/>
            </a:xfrm>
            <a:custGeom>
              <a:rect b="b" l="l" r="r" t="t"/>
              <a:pathLst>
                <a:path extrusionOk="0" h="217" w="388">
                  <a:moveTo>
                    <a:pt x="29" y="1"/>
                  </a:moveTo>
                  <a:cubicBezTo>
                    <a:pt x="20" y="1"/>
                    <a:pt x="11" y="6"/>
                    <a:pt x="7" y="14"/>
                  </a:cubicBezTo>
                  <a:cubicBezTo>
                    <a:pt x="0" y="28"/>
                    <a:pt x="5" y="43"/>
                    <a:pt x="18" y="49"/>
                  </a:cubicBezTo>
                  <a:lnTo>
                    <a:pt x="347" y="213"/>
                  </a:lnTo>
                  <a:cubicBezTo>
                    <a:pt x="351" y="215"/>
                    <a:pt x="355" y="216"/>
                    <a:pt x="359" y="216"/>
                  </a:cubicBezTo>
                  <a:cubicBezTo>
                    <a:pt x="369" y="216"/>
                    <a:pt x="377" y="211"/>
                    <a:pt x="382" y="201"/>
                  </a:cubicBezTo>
                  <a:cubicBezTo>
                    <a:pt x="388" y="188"/>
                    <a:pt x="384" y="173"/>
                    <a:pt x="370" y="166"/>
                  </a:cubicBezTo>
                  <a:lnTo>
                    <a:pt x="40" y="4"/>
                  </a:ln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61500" y="3331400"/>
              <a:ext cx="33975" cy="17450"/>
            </a:xfrm>
            <a:custGeom>
              <a:rect b="b" l="l" r="r" t="t"/>
              <a:pathLst>
                <a:path extrusionOk="0" h="698" w="1359">
                  <a:moveTo>
                    <a:pt x="32" y="0"/>
                  </a:moveTo>
                  <a:cubicBezTo>
                    <a:pt x="23" y="0"/>
                    <a:pt x="12" y="5"/>
                    <a:pt x="7" y="14"/>
                  </a:cubicBezTo>
                  <a:cubicBezTo>
                    <a:pt x="1" y="26"/>
                    <a:pt x="6" y="43"/>
                    <a:pt x="20" y="49"/>
                  </a:cubicBezTo>
                  <a:lnTo>
                    <a:pt x="1316" y="695"/>
                  </a:lnTo>
                  <a:cubicBezTo>
                    <a:pt x="1321" y="696"/>
                    <a:pt x="1325" y="698"/>
                    <a:pt x="1329" y="698"/>
                  </a:cubicBezTo>
                  <a:cubicBezTo>
                    <a:pt x="1338" y="698"/>
                    <a:pt x="1346" y="692"/>
                    <a:pt x="1351" y="683"/>
                  </a:cubicBezTo>
                  <a:cubicBezTo>
                    <a:pt x="1358" y="671"/>
                    <a:pt x="1353" y="655"/>
                    <a:pt x="1339" y="648"/>
                  </a:cubicBezTo>
                  <a:lnTo>
                    <a:pt x="42" y="2"/>
                  </a:ln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50975" y="3326425"/>
              <a:ext cx="5750" cy="3500"/>
            </a:xfrm>
            <a:custGeom>
              <a:rect b="b" l="l" r="r" t="t"/>
              <a:pathLst>
                <a:path extrusionOk="0" h="140" w="230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3"/>
                    <a:pt x="18" y="49"/>
                  </a:cubicBezTo>
                  <a:lnTo>
                    <a:pt x="189" y="137"/>
                  </a:lnTo>
                  <a:cubicBezTo>
                    <a:pt x="193" y="138"/>
                    <a:pt x="197" y="139"/>
                    <a:pt x="201" y="139"/>
                  </a:cubicBezTo>
                  <a:cubicBezTo>
                    <a:pt x="211" y="139"/>
                    <a:pt x="219" y="134"/>
                    <a:pt x="224" y="126"/>
                  </a:cubicBezTo>
                  <a:cubicBezTo>
                    <a:pt x="229" y="112"/>
                    <a:pt x="225" y="96"/>
                    <a:pt x="212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50475" y="3319000"/>
              <a:ext cx="26350" cy="13625"/>
            </a:xfrm>
            <a:custGeom>
              <a:rect b="b" l="l" r="r" t="t"/>
              <a:pathLst>
                <a:path extrusionOk="0" h="545" w="105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0"/>
                    <a:pt x="6" y="45"/>
                    <a:pt x="19" y="50"/>
                  </a:cubicBezTo>
                  <a:cubicBezTo>
                    <a:pt x="358" y="193"/>
                    <a:pt x="692" y="357"/>
                    <a:pt x="1011" y="541"/>
                  </a:cubicBezTo>
                  <a:cubicBezTo>
                    <a:pt x="1015" y="543"/>
                    <a:pt x="1020" y="544"/>
                    <a:pt x="1024" y="544"/>
                  </a:cubicBezTo>
                  <a:cubicBezTo>
                    <a:pt x="1034" y="544"/>
                    <a:pt x="1042" y="540"/>
                    <a:pt x="1047" y="532"/>
                  </a:cubicBezTo>
                  <a:cubicBezTo>
                    <a:pt x="1054" y="518"/>
                    <a:pt x="1050" y="504"/>
                    <a:pt x="1038" y="496"/>
                  </a:cubicBezTo>
                  <a:cubicBezTo>
                    <a:pt x="716" y="311"/>
                    <a:pt x="381" y="146"/>
                    <a:pt x="39" y="3"/>
                  </a:cubicBez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879000" y="3333650"/>
              <a:ext cx="4625" cy="2975"/>
            </a:xfrm>
            <a:custGeom>
              <a:rect b="b" l="l" r="r" t="t"/>
              <a:pathLst>
                <a:path extrusionOk="0" h="119" w="185">
                  <a:moveTo>
                    <a:pt x="30" y="1"/>
                  </a:moveTo>
                  <a:cubicBezTo>
                    <a:pt x="20" y="1"/>
                    <a:pt x="12" y="6"/>
                    <a:pt x="7" y="15"/>
                  </a:cubicBezTo>
                  <a:cubicBezTo>
                    <a:pt x="0" y="27"/>
                    <a:pt x="4" y="43"/>
                    <a:pt x="18" y="50"/>
                  </a:cubicBezTo>
                  <a:lnTo>
                    <a:pt x="143" y="115"/>
                  </a:lnTo>
                  <a:cubicBezTo>
                    <a:pt x="147" y="117"/>
                    <a:pt x="151" y="118"/>
                    <a:pt x="155" y="118"/>
                  </a:cubicBezTo>
                  <a:cubicBezTo>
                    <a:pt x="164" y="118"/>
                    <a:pt x="174" y="113"/>
                    <a:pt x="178" y="105"/>
                  </a:cubicBezTo>
                  <a:cubicBezTo>
                    <a:pt x="185" y="91"/>
                    <a:pt x="179" y="76"/>
                    <a:pt x="167" y="70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11425" y="3325050"/>
              <a:ext cx="37050" cy="15525"/>
            </a:xfrm>
            <a:custGeom>
              <a:rect b="b" l="l" r="r" t="t"/>
              <a:pathLst>
                <a:path extrusionOk="0" h="621" w="1482">
                  <a:moveTo>
                    <a:pt x="30" y="1"/>
                  </a:moveTo>
                  <a:cubicBezTo>
                    <a:pt x="19" y="1"/>
                    <a:pt x="9" y="8"/>
                    <a:pt x="6" y="20"/>
                  </a:cubicBezTo>
                  <a:cubicBezTo>
                    <a:pt x="1" y="33"/>
                    <a:pt x="9" y="48"/>
                    <a:pt x="22" y="52"/>
                  </a:cubicBezTo>
                  <a:cubicBezTo>
                    <a:pt x="508" y="204"/>
                    <a:pt x="985" y="395"/>
                    <a:pt x="1441" y="618"/>
                  </a:cubicBezTo>
                  <a:cubicBezTo>
                    <a:pt x="1445" y="621"/>
                    <a:pt x="1449" y="621"/>
                    <a:pt x="1452" y="621"/>
                  </a:cubicBezTo>
                  <a:lnTo>
                    <a:pt x="1452" y="621"/>
                  </a:lnTo>
                  <a:cubicBezTo>
                    <a:pt x="1462" y="621"/>
                    <a:pt x="1471" y="615"/>
                    <a:pt x="1476" y="607"/>
                  </a:cubicBezTo>
                  <a:cubicBezTo>
                    <a:pt x="1482" y="594"/>
                    <a:pt x="1476" y="579"/>
                    <a:pt x="1464" y="572"/>
                  </a:cubicBezTo>
                  <a:cubicBezTo>
                    <a:pt x="1006" y="346"/>
                    <a:pt x="527" y="155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  <a:moveTo>
                    <a:pt x="1452" y="621"/>
                  </a:moveTo>
                  <a:lnTo>
                    <a:pt x="1452" y="621"/>
                  </a:lnTo>
                  <a:cubicBezTo>
                    <a:pt x="1452" y="621"/>
                    <a:pt x="1452" y="621"/>
                    <a:pt x="1452" y="621"/>
                  </a:cubicBezTo>
                  <a:lnTo>
                    <a:pt x="1454" y="621"/>
                  </a:lnTo>
                  <a:cubicBezTo>
                    <a:pt x="1453" y="621"/>
                    <a:pt x="1453" y="621"/>
                    <a:pt x="1452" y="6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5853175" y="3342875"/>
              <a:ext cx="12425" cy="6175"/>
            </a:xfrm>
            <a:custGeom>
              <a:rect b="b" l="l" r="r" t="t"/>
              <a:pathLst>
                <a:path extrusionOk="0" h="247" w="497">
                  <a:moveTo>
                    <a:pt x="30" y="1"/>
                  </a:moveTo>
                  <a:cubicBezTo>
                    <a:pt x="19" y="1"/>
                    <a:pt x="9" y="8"/>
                    <a:pt x="5" y="20"/>
                  </a:cubicBezTo>
                  <a:cubicBezTo>
                    <a:pt x="0" y="33"/>
                    <a:pt x="8" y="48"/>
                    <a:pt x="22" y="52"/>
                  </a:cubicBezTo>
                  <a:cubicBezTo>
                    <a:pt x="171" y="100"/>
                    <a:pt x="316" y="165"/>
                    <a:pt x="453" y="243"/>
                  </a:cubicBezTo>
                  <a:cubicBezTo>
                    <a:pt x="458" y="246"/>
                    <a:pt x="462" y="247"/>
                    <a:pt x="467" y="247"/>
                  </a:cubicBezTo>
                  <a:cubicBezTo>
                    <a:pt x="475" y="247"/>
                    <a:pt x="484" y="242"/>
                    <a:pt x="488" y="233"/>
                  </a:cubicBezTo>
                  <a:cubicBezTo>
                    <a:pt x="497" y="221"/>
                    <a:pt x="491" y="205"/>
                    <a:pt x="479" y="198"/>
                  </a:cubicBezTo>
                  <a:cubicBezTo>
                    <a:pt x="339" y="118"/>
                    <a:pt x="190" y="53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5867250" y="3349200"/>
              <a:ext cx="11575" cy="6650"/>
            </a:xfrm>
            <a:custGeom>
              <a:rect b="b" l="l" r="r" t="t"/>
              <a:pathLst>
                <a:path extrusionOk="0" h="266" w="463">
                  <a:moveTo>
                    <a:pt x="31" y="1"/>
                  </a:moveTo>
                  <a:cubicBezTo>
                    <a:pt x="22" y="1"/>
                    <a:pt x="12" y="5"/>
                    <a:pt x="8" y="14"/>
                  </a:cubicBezTo>
                  <a:cubicBezTo>
                    <a:pt x="1" y="28"/>
                    <a:pt x="6" y="44"/>
                    <a:pt x="18" y="49"/>
                  </a:cubicBezTo>
                  <a:lnTo>
                    <a:pt x="421" y="263"/>
                  </a:lnTo>
                  <a:cubicBezTo>
                    <a:pt x="425" y="264"/>
                    <a:pt x="429" y="266"/>
                    <a:pt x="433" y="266"/>
                  </a:cubicBezTo>
                  <a:cubicBezTo>
                    <a:pt x="442" y="266"/>
                    <a:pt x="451" y="262"/>
                    <a:pt x="456" y="252"/>
                  </a:cubicBezTo>
                  <a:cubicBezTo>
                    <a:pt x="462" y="240"/>
                    <a:pt x="457" y="224"/>
                    <a:pt x="445" y="217"/>
                  </a:cubicBezTo>
                  <a:lnTo>
                    <a:pt x="43" y="3"/>
                  </a:ln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5850000" y="3361875"/>
              <a:ext cx="7450" cy="18975"/>
            </a:xfrm>
            <a:custGeom>
              <a:rect b="b" l="l" r="r" t="t"/>
              <a:pathLst>
                <a:path extrusionOk="0" h="759" w="298">
                  <a:moveTo>
                    <a:pt x="269" y="0"/>
                  </a:moveTo>
                  <a:cubicBezTo>
                    <a:pt x="258" y="0"/>
                    <a:pt x="248" y="8"/>
                    <a:pt x="244" y="18"/>
                  </a:cubicBezTo>
                  <a:lnTo>
                    <a:pt x="5" y="725"/>
                  </a:lnTo>
                  <a:cubicBezTo>
                    <a:pt x="1" y="738"/>
                    <a:pt x="7" y="753"/>
                    <a:pt x="21" y="757"/>
                  </a:cubicBezTo>
                  <a:cubicBezTo>
                    <a:pt x="24" y="758"/>
                    <a:pt x="26" y="758"/>
                    <a:pt x="29" y="758"/>
                  </a:cubicBezTo>
                  <a:cubicBezTo>
                    <a:pt x="41" y="758"/>
                    <a:pt x="50" y="751"/>
                    <a:pt x="54" y="741"/>
                  </a:cubicBezTo>
                  <a:lnTo>
                    <a:pt x="294" y="34"/>
                  </a:lnTo>
                  <a:cubicBezTo>
                    <a:pt x="298" y="21"/>
                    <a:pt x="291" y="6"/>
                    <a:pt x="278" y="2"/>
                  </a:cubicBezTo>
                  <a:cubicBezTo>
                    <a:pt x="275" y="1"/>
                    <a:pt x="272" y="0"/>
                    <a:pt x="2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5846225" y="3384650"/>
              <a:ext cx="2900" cy="4175"/>
            </a:xfrm>
            <a:custGeom>
              <a:rect b="b" l="l" r="r" t="t"/>
              <a:pathLst>
                <a:path extrusionOk="0" h="167" w="116">
                  <a:moveTo>
                    <a:pt x="86" y="0"/>
                  </a:moveTo>
                  <a:cubicBezTo>
                    <a:pt x="76" y="0"/>
                    <a:pt x="68" y="6"/>
                    <a:pt x="63" y="14"/>
                  </a:cubicBezTo>
                  <a:lnTo>
                    <a:pt x="8" y="128"/>
                  </a:lnTo>
                  <a:cubicBezTo>
                    <a:pt x="1" y="142"/>
                    <a:pt x="6" y="157"/>
                    <a:pt x="20" y="163"/>
                  </a:cubicBezTo>
                  <a:cubicBezTo>
                    <a:pt x="22" y="165"/>
                    <a:pt x="27" y="166"/>
                    <a:pt x="31" y="166"/>
                  </a:cubicBezTo>
                  <a:cubicBezTo>
                    <a:pt x="40" y="166"/>
                    <a:pt x="49" y="161"/>
                    <a:pt x="53" y="151"/>
                  </a:cubicBezTo>
                  <a:lnTo>
                    <a:pt x="110" y="37"/>
                  </a:lnTo>
                  <a:cubicBezTo>
                    <a:pt x="115" y="25"/>
                    <a:pt x="110" y="9"/>
                    <a:pt x="98" y="3"/>
                  </a:cubicBezTo>
                  <a:cubicBezTo>
                    <a:pt x="94" y="1"/>
                    <a:pt x="90" y="0"/>
                    <a:pt x="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5866650" y="3356375"/>
              <a:ext cx="7725" cy="19450"/>
            </a:xfrm>
            <a:custGeom>
              <a:rect b="b" l="l" r="r" t="t"/>
              <a:pathLst>
                <a:path extrusionOk="0" h="778" w="309">
                  <a:moveTo>
                    <a:pt x="282" y="1"/>
                  </a:moveTo>
                  <a:cubicBezTo>
                    <a:pt x="270" y="1"/>
                    <a:pt x="258" y="9"/>
                    <a:pt x="255" y="20"/>
                  </a:cubicBezTo>
                  <a:cubicBezTo>
                    <a:pt x="193" y="267"/>
                    <a:pt x="110" y="509"/>
                    <a:pt x="6" y="741"/>
                  </a:cubicBezTo>
                  <a:cubicBezTo>
                    <a:pt x="1" y="754"/>
                    <a:pt x="6" y="770"/>
                    <a:pt x="19" y="775"/>
                  </a:cubicBezTo>
                  <a:cubicBezTo>
                    <a:pt x="23" y="776"/>
                    <a:pt x="26" y="778"/>
                    <a:pt x="30" y="778"/>
                  </a:cubicBezTo>
                  <a:cubicBezTo>
                    <a:pt x="40" y="778"/>
                    <a:pt x="49" y="771"/>
                    <a:pt x="54" y="762"/>
                  </a:cubicBezTo>
                  <a:cubicBezTo>
                    <a:pt x="158" y="528"/>
                    <a:pt x="243" y="281"/>
                    <a:pt x="306" y="34"/>
                  </a:cubicBezTo>
                  <a:cubicBezTo>
                    <a:pt x="309" y="19"/>
                    <a:pt x="301" y="6"/>
                    <a:pt x="287" y="2"/>
                  </a:cubicBezTo>
                  <a:cubicBezTo>
                    <a:pt x="285" y="1"/>
                    <a:pt x="284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5865350" y="3363150"/>
              <a:ext cx="12900" cy="26075"/>
            </a:xfrm>
            <a:custGeom>
              <a:rect b="b" l="l" r="r" t="t"/>
              <a:pathLst>
                <a:path extrusionOk="0" h="1043" w="516">
                  <a:moveTo>
                    <a:pt x="485" y="1"/>
                  </a:moveTo>
                  <a:cubicBezTo>
                    <a:pt x="475" y="1"/>
                    <a:pt x="465" y="8"/>
                    <a:pt x="462" y="20"/>
                  </a:cubicBezTo>
                  <a:cubicBezTo>
                    <a:pt x="357" y="367"/>
                    <a:pt x="205" y="698"/>
                    <a:pt x="8" y="1002"/>
                  </a:cubicBezTo>
                  <a:cubicBezTo>
                    <a:pt x="0" y="1014"/>
                    <a:pt x="3" y="1030"/>
                    <a:pt x="15" y="1038"/>
                  </a:cubicBezTo>
                  <a:cubicBezTo>
                    <a:pt x="20" y="1041"/>
                    <a:pt x="24" y="1042"/>
                    <a:pt x="30" y="1042"/>
                  </a:cubicBezTo>
                  <a:cubicBezTo>
                    <a:pt x="38" y="1042"/>
                    <a:pt x="46" y="1038"/>
                    <a:pt x="51" y="1030"/>
                  </a:cubicBezTo>
                  <a:cubicBezTo>
                    <a:pt x="250" y="722"/>
                    <a:pt x="405" y="387"/>
                    <a:pt x="511" y="35"/>
                  </a:cubicBezTo>
                  <a:cubicBezTo>
                    <a:pt x="515" y="20"/>
                    <a:pt x="507" y="6"/>
                    <a:pt x="494" y="2"/>
                  </a:cubicBezTo>
                  <a:cubicBezTo>
                    <a:pt x="491" y="1"/>
                    <a:pt x="488" y="1"/>
                    <a:pt x="4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5887750" y="3349300"/>
              <a:ext cx="5025" cy="12075"/>
            </a:xfrm>
            <a:custGeom>
              <a:rect b="b" l="l" r="r" t="t"/>
              <a:pathLst>
                <a:path extrusionOk="0" h="483" w="201">
                  <a:moveTo>
                    <a:pt x="171" y="1"/>
                  </a:moveTo>
                  <a:cubicBezTo>
                    <a:pt x="160" y="1"/>
                    <a:pt x="150" y="8"/>
                    <a:pt x="147" y="19"/>
                  </a:cubicBezTo>
                  <a:lnTo>
                    <a:pt x="4" y="449"/>
                  </a:lnTo>
                  <a:cubicBezTo>
                    <a:pt x="0" y="462"/>
                    <a:pt x="7" y="477"/>
                    <a:pt x="22" y="481"/>
                  </a:cubicBezTo>
                  <a:cubicBezTo>
                    <a:pt x="24" y="482"/>
                    <a:pt x="27" y="482"/>
                    <a:pt x="30" y="482"/>
                  </a:cubicBezTo>
                  <a:cubicBezTo>
                    <a:pt x="40" y="482"/>
                    <a:pt x="50" y="476"/>
                    <a:pt x="54" y="465"/>
                  </a:cubicBezTo>
                  <a:lnTo>
                    <a:pt x="195" y="36"/>
                  </a:lnTo>
                  <a:cubicBezTo>
                    <a:pt x="201" y="22"/>
                    <a:pt x="192" y="7"/>
                    <a:pt x="179" y="2"/>
                  </a:cubicBezTo>
                  <a:cubicBezTo>
                    <a:pt x="176" y="1"/>
                    <a:pt x="174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5883425" y="3364050"/>
              <a:ext cx="3975" cy="6775"/>
            </a:xfrm>
            <a:custGeom>
              <a:rect b="b" l="l" r="r" t="t"/>
              <a:pathLst>
                <a:path extrusionOk="0" h="271" w="159">
                  <a:moveTo>
                    <a:pt x="129" y="0"/>
                  </a:moveTo>
                  <a:cubicBezTo>
                    <a:pt x="118" y="0"/>
                    <a:pt x="108" y="8"/>
                    <a:pt x="104" y="20"/>
                  </a:cubicBezTo>
                  <a:cubicBezTo>
                    <a:pt x="82" y="94"/>
                    <a:pt x="49" y="165"/>
                    <a:pt x="9" y="231"/>
                  </a:cubicBezTo>
                  <a:cubicBezTo>
                    <a:pt x="1" y="243"/>
                    <a:pt x="5" y="260"/>
                    <a:pt x="17" y="266"/>
                  </a:cubicBezTo>
                  <a:cubicBezTo>
                    <a:pt x="21" y="269"/>
                    <a:pt x="25" y="270"/>
                    <a:pt x="30" y="270"/>
                  </a:cubicBezTo>
                  <a:cubicBezTo>
                    <a:pt x="39" y="270"/>
                    <a:pt x="47" y="266"/>
                    <a:pt x="52" y="258"/>
                  </a:cubicBezTo>
                  <a:cubicBezTo>
                    <a:pt x="96" y="188"/>
                    <a:pt x="130" y="113"/>
                    <a:pt x="154" y="34"/>
                  </a:cubicBezTo>
                  <a:cubicBezTo>
                    <a:pt x="158" y="20"/>
                    <a:pt x="150" y="5"/>
                    <a:pt x="137" y="1"/>
                  </a:cubicBezTo>
                  <a:cubicBezTo>
                    <a:pt x="134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5816000" y="3370750"/>
              <a:ext cx="9650" cy="18525"/>
            </a:xfrm>
            <a:custGeom>
              <a:rect b="b" l="l" r="r" t="t"/>
              <a:pathLst>
                <a:path extrusionOk="0" h="741" w="386">
                  <a:moveTo>
                    <a:pt x="356" y="0"/>
                  </a:moveTo>
                  <a:cubicBezTo>
                    <a:pt x="346" y="0"/>
                    <a:pt x="336" y="7"/>
                    <a:pt x="333" y="17"/>
                  </a:cubicBezTo>
                  <a:cubicBezTo>
                    <a:pt x="244" y="254"/>
                    <a:pt x="135" y="484"/>
                    <a:pt x="7" y="702"/>
                  </a:cubicBezTo>
                  <a:cubicBezTo>
                    <a:pt x="1" y="714"/>
                    <a:pt x="5" y="730"/>
                    <a:pt x="17" y="737"/>
                  </a:cubicBezTo>
                  <a:cubicBezTo>
                    <a:pt x="21" y="740"/>
                    <a:pt x="26" y="741"/>
                    <a:pt x="30" y="741"/>
                  </a:cubicBezTo>
                  <a:cubicBezTo>
                    <a:pt x="40" y="741"/>
                    <a:pt x="48" y="736"/>
                    <a:pt x="53" y="727"/>
                  </a:cubicBezTo>
                  <a:cubicBezTo>
                    <a:pt x="181" y="508"/>
                    <a:pt x="292" y="275"/>
                    <a:pt x="381" y="36"/>
                  </a:cubicBezTo>
                  <a:cubicBezTo>
                    <a:pt x="385" y="22"/>
                    <a:pt x="379" y="8"/>
                    <a:pt x="365" y="2"/>
                  </a:cubicBezTo>
                  <a:cubicBezTo>
                    <a:pt x="362" y="1"/>
                    <a:pt x="359" y="0"/>
                    <a:pt x="35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811700" y="3392750"/>
              <a:ext cx="3075" cy="3600"/>
            </a:xfrm>
            <a:custGeom>
              <a:rect b="b" l="l" r="r" t="t"/>
              <a:pathLst>
                <a:path extrusionOk="0" h="144" w="123">
                  <a:moveTo>
                    <a:pt x="93" y="1"/>
                  </a:moveTo>
                  <a:cubicBezTo>
                    <a:pt x="85" y="1"/>
                    <a:pt x="77" y="5"/>
                    <a:pt x="72" y="12"/>
                  </a:cubicBezTo>
                  <a:lnTo>
                    <a:pt x="8" y="102"/>
                  </a:lnTo>
                  <a:cubicBezTo>
                    <a:pt x="0" y="114"/>
                    <a:pt x="3" y="130"/>
                    <a:pt x="15" y="138"/>
                  </a:cubicBezTo>
                  <a:cubicBezTo>
                    <a:pt x="19" y="142"/>
                    <a:pt x="25" y="143"/>
                    <a:pt x="30" y="143"/>
                  </a:cubicBezTo>
                  <a:cubicBezTo>
                    <a:pt x="38" y="143"/>
                    <a:pt x="46" y="139"/>
                    <a:pt x="50" y="131"/>
                  </a:cubicBezTo>
                  <a:lnTo>
                    <a:pt x="113" y="41"/>
                  </a:lnTo>
                  <a:cubicBezTo>
                    <a:pt x="123" y="30"/>
                    <a:pt x="120" y="14"/>
                    <a:pt x="108" y="6"/>
                  </a:cubicBezTo>
                  <a:cubicBezTo>
                    <a:pt x="103" y="3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799050" y="3381675"/>
              <a:ext cx="16400" cy="21125"/>
            </a:xfrm>
            <a:custGeom>
              <a:rect b="b" l="l" r="r" t="t"/>
              <a:pathLst>
                <a:path extrusionOk="0" h="845" w="656">
                  <a:moveTo>
                    <a:pt x="627" y="1"/>
                  </a:moveTo>
                  <a:cubicBezTo>
                    <a:pt x="617" y="1"/>
                    <a:pt x="608" y="6"/>
                    <a:pt x="603" y="15"/>
                  </a:cubicBezTo>
                  <a:cubicBezTo>
                    <a:pt x="447" y="307"/>
                    <a:pt x="248" y="570"/>
                    <a:pt x="10" y="800"/>
                  </a:cubicBezTo>
                  <a:cubicBezTo>
                    <a:pt x="0" y="811"/>
                    <a:pt x="0" y="827"/>
                    <a:pt x="10" y="838"/>
                  </a:cubicBezTo>
                  <a:cubicBezTo>
                    <a:pt x="15" y="842"/>
                    <a:pt x="22" y="845"/>
                    <a:pt x="29" y="845"/>
                  </a:cubicBezTo>
                  <a:cubicBezTo>
                    <a:pt x="35" y="845"/>
                    <a:pt x="42" y="842"/>
                    <a:pt x="46" y="838"/>
                  </a:cubicBezTo>
                  <a:cubicBezTo>
                    <a:pt x="287" y="604"/>
                    <a:pt x="490" y="335"/>
                    <a:pt x="649" y="39"/>
                  </a:cubicBezTo>
                  <a:cubicBezTo>
                    <a:pt x="656" y="27"/>
                    <a:pt x="652" y="11"/>
                    <a:pt x="638" y="4"/>
                  </a:cubicBezTo>
                  <a:cubicBezTo>
                    <a:pt x="635" y="2"/>
                    <a:pt x="631" y="1"/>
                    <a:pt x="6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784925" y="3385725"/>
              <a:ext cx="13550" cy="13950"/>
            </a:xfrm>
            <a:custGeom>
              <a:rect b="b" l="l" r="r" t="t"/>
              <a:pathLst>
                <a:path extrusionOk="0" h="558" w="542">
                  <a:moveTo>
                    <a:pt x="511" y="0"/>
                  </a:moveTo>
                  <a:cubicBezTo>
                    <a:pt x="503" y="0"/>
                    <a:pt x="494" y="5"/>
                    <a:pt x="490" y="13"/>
                  </a:cubicBezTo>
                  <a:cubicBezTo>
                    <a:pt x="370" y="211"/>
                    <a:pt x="208" y="381"/>
                    <a:pt x="17" y="509"/>
                  </a:cubicBezTo>
                  <a:cubicBezTo>
                    <a:pt x="4" y="517"/>
                    <a:pt x="0" y="533"/>
                    <a:pt x="9" y="545"/>
                  </a:cubicBezTo>
                  <a:cubicBezTo>
                    <a:pt x="14" y="554"/>
                    <a:pt x="22" y="558"/>
                    <a:pt x="30" y="558"/>
                  </a:cubicBezTo>
                  <a:lnTo>
                    <a:pt x="30" y="556"/>
                  </a:lnTo>
                  <a:cubicBezTo>
                    <a:pt x="35" y="556"/>
                    <a:pt x="41" y="555"/>
                    <a:pt x="45" y="552"/>
                  </a:cubicBezTo>
                  <a:cubicBezTo>
                    <a:pt x="243" y="420"/>
                    <a:pt x="411" y="243"/>
                    <a:pt x="535" y="40"/>
                  </a:cubicBezTo>
                  <a:cubicBezTo>
                    <a:pt x="541" y="28"/>
                    <a:pt x="537" y="11"/>
                    <a:pt x="525" y="5"/>
                  </a:cubicBezTo>
                  <a:cubicBezTo>
                    <a:pt x="521" y="2"/>
                    <a:pt x="516" y="0"/>
                    <a:pt x="5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798400" y="3380625"/>
              <a:ext cx="2950" cy="3575"/>
            </a:xfrm>
            <a:custGeom>
              <a:rect b="b" l="l" r="r" t="t"/>
              <a:pathLst>
                <a:path extrusionOk="0" h="143" w="118">
                  <a:moveTo>
                    <a:pt x="89" y="1"/>
                  </a:moveTo>
                  <a:cubicBezTo>
                    <a:pt x="81" y="1"/>
                    <a:pt x="72" y="4"/>
                    <a:pt x="67" y="12"/>
                  </a:cubicBezTo>
                  <a:lnTo>
                    <a:pt x="9" y="104"/>
                  </a:lnTo>
                  <a:cubicBezTo>
                    <a:pt x="1" y="116"/>
                    <a:pt x="5" y="132"/>
                    <a:pt x="17" y="139"/>
                  </a:cubicBezTo>
                  <a:cubicBezTo>
                    <a:pt x="21" y="141"/>
                    <a:pt x="26" y="143"/>
                    <a:pt x="31" y="143"/>
                  </a:cubicBezTo>
                  <a:cubicBezTo>
                    <a:pt x="40" y="143"/>
                    <a:pt x="48" y="139"/>
                    <a:pt x="53" y="131"/>
                  </a:cubicBezTo>
                  <a:lnTo>
                    <a:pt x="111" y="41"/>
                  </a:lnTo>
                  <a:cubicBezTo>
                    <a:pt x="118" y="28"/>
                    <a:pt x="115" y="12"/>
                    <a:pt x="103" y="4"/>
                  </a:cubicBezTo>
                  <a:cubicBezTo>
                    <a:pt x="99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787475" y="3376100"/>
              <a:ext cx="10425" cy="13750"/>
            </a:xfrm>
            <a:custGeom>
              <a:rect b="b" l="l" r="r" t="t"/>
              <a:pathLst>
                <a:path extrusionOk="0" h="550" w="417">
                  <a:moveTo>
                    <a:pt x="388" y="1"/>
                  </a:moveTo>
                  <a:cubicBezTo>
                    <a:pt x="378" y="1"/>
                    <a:pt x="369" y="6"/>
                    <a:pt x="364" y="16"/>
                  </a:cubicBezTo>
                  <a:cubicBezTo>
                    <a:pt x="271" y="196"/>
                    <a:pt x="153" y="361"/>
                    <a:pt x="11" y="507"/>
                  </a:cubicBezTo>
                  <a:cubicBezTo>
                    <a:pt x="1" y="516"/>
                    <a:pt x="2" y="532"/>
                    <a:pt x="11" y="543"/>
                  </a:cubicBezTo>
                  <a:cubicBezTo>
                    <a:pt x="17" y="548"/>
                    <a:pt x="24" y="550"/>
                    <a:pt x="30" y="550"/>
                  </a:cubicBezTo>
                  <a:cubicBezTo>
                    <a:pt x="37" y="550"/>
                    <a:pt x="44" y="547"/>
                    <a:pt x="48" y="543"/>
                  </a:cubicBezTo>
                  <a:cubicBezTo>
                    <a:pt x="194" y="394"/>
                    <a:pt x="315" y="224"/>
                    <a:pt x="410" y="39"/>
                  </a:cubicBezTo>
                  <a:cubicBezTo>
                    <a:pt x="416" y="26"/>
                    <a:pt x="411" y="10"/>
                    <a:pt x="399" y="4"/>
                  </a:cubicBezTo>
                  <a:cubicBezTo>
                    <a:pt x="395" y="2"/>
                    <a:pt x="391" y="1"/>
                    <a:pt x="3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881625" y="3318475"/>
              <a:ext cx="23100" cy="10375"/>
            </a:xfrm>
            <a:custGeom>
              <a:rect b="b" l="l" r="r" t="t"/>
              <a:pathLst>
                <a:path extrusionOk="0" h="415" w="924">
                  <a:moveTo>
                    <a:pt x="29" y="1"/>
                  </a:moveTo>
                  <a:cubicBezTo>
                    <a:pt x="19" y="1"/>
                    <a:pt x="9" y="8"/>
                    <a:pt x="6" y="19"/>
                  </a:cubicBezTo>
                  <a:cubicBezTo>
                    <a:pt x="0" y="32"/>
                    <a:pt x="7" y="47"/>
                    <a:pt x="20" y="51"/>
                  </a:cubicBezTo>
                  <a:cubicBezTo>
                    <a:pt x="314" y="155"/>
                    <a:pt x="603" y="276"/>
                    <a:pt x="883" y="412"/>
                  </a:cubicBezTo>
                  <a:cubicBezTo>
                    <a:pt x="885" y="413"/>
                    <a:pt x="890" y="414"/>
                    <a:pt x="894" y="414"/>
                  </a:cubicBezTo>
                  <a:lnTo>
                    <a:pt x="894" y="413"/>
                  </a:lnTo>
                  <a:cubicBezTo>
                    <a:pt x="903" y="413"/>
                    <a:pt x="912" y="408"/>
                    <a:pt x="916" y="400"/>
                  </a:cubicBezTo>
                  <a:cubicBezTo>
                    <a:pt x="923" y="386"/>
                    <a:pt x="918" y="371"/>
                    <a:pt x="906" y="365"/>
                  </a:cubicBezTo>
                  <a:cubicBezTo>
                    <a:pt x="624" y="229"/>
                    <a:pt x="333" y="106"/>
                    <a:pt x="38" y="3"/>
                  </a:cubicBezTo>
                  <a:cubicBezTo>
                    <a:pt x="35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908425" y="3330575"/>
              <a:ext cx="5275" cy="3425"/>
            </a:xfrm>
            <a:custGeom>
              <a:rect b="b" l="l" r="r" t="t"/>
              <a:pathLst>
                <a:path extrusionOk="0" h="137" w="211">
                  <a:moveTo>
                    <a:pt x="30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73" y="69"/>
                    <a:pt x="122" y="96"/>
                    <a:pt x="166" y="131"/>
                  </a:cubicBezTo>
                  <a:cubicBezTo>
                    <a:pt x="170" y="133"/>
                    <a:pt x="175" y="136"/>
                    <a:pt x="182" y="136"/>
                  </a:cubicBezTo>
                  <a:cubicBezTo>
                    <a:pt x="189" y="136"/>
                    <a:pt x="197" y="133"/>
                    <a:pt x="202" y="127"/>
                  </a:cubicBezTo>
                  <a:cubicBezTo>
                    <a:pt x="210" y="115"/>
                    <a:pt x="209" y="99"/>
                    <a:pt x="198" y="90"/>
                  </a:cubicBezTo>
                  <a:cubicBezTo>
                    <a:pt x="150" y="51"/>
                    <a:pt x="96" y="22"/>
                    <a:pt x="38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5959925" y="3357325"/>
              <a:ext cx="11675" cy="20300"/>
            </a:xfrm>
            <a:custGeom>
              <a:rect b="b" l="l" r="r" t="t"/>
              <a:pathLst>
                <a:path extrusionOk="0" h="812" w="467">
                  <a:moveTo>
                    <a:pt x="28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4" y="11"/>
                    <a:pt x="0" y="27"/>
                    <a:pt x="7" y="39"/>
                  </a:cubicBezTo>
                  <a:lnTo>
                    <a:pt x="415" y="798"/>
                  </a:lnTo>
                  <a:cubicBezTo>
                    <a:pt x="419" y="807"/>
                    <a:pt x="428" y="811"/>
                    <a:pt x="437" y="811"/>
                  </a:cubicBezTo>
                  <a:cubicBezTo>
                    <a:pt x="441" y="811"/>
                    <a:pt x="445" y="811"/>
                    <a:pt x="449" y="808"/>
                  </a:cubicBezTo>
                  <a:cubicBezTo>
                    <a:pt x="462" y="802"/>
                    <a:pt x="467" y="786"/>
                    <a:pt x="460" y="773"/>
                  </a:cubicBezTo>
                  <a:lnTo>
                    <a:pt x="53" y="15"/>
                  </a:lnTo>
                  <a:cubicBezTo>
                    <a:pt x="47" y="6"/>
                    <a:pt x="38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5971425" y="3380650"/>
              <a:ext cx="2700" cy="5375"/>
            </a:xfrm>
            <a:custGeom>
              <a:rect b="b" l="l" r="r" t="t"/>
              <a:pathLst>
                <a:path extrusionOk="0" h="215" w="108">
                  <a:moveTo>
                    <a:pt x="30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8" y="6"/>
                    <a:pt x="0" y="21"/>
                    <a:pt x="4" y="34"/>
                  </a:cubicBezTo>
                  <a:lnTo>
                    <a:pt x="54" y="196"/>
                  </a:lnTo>
                  <a:cubicBezTo>
                    <a:pt x="58" y="206"/>
                    <a:pt x="68" y="214"/>
                    <a:pt x="78" y="214"/>
                  </a:cubicBezTo>
                  <a:lnTo>
                    <a:pt x="80" y="214"/>
                  </a:lnTo>
                  <a:cubicBezTo>
                    <a:pt x="81" y="214"/>
                    <a:pt x="84" y="213"/>
                    <a:pt x="86" y="213"/>
                  </a:cubicBezTo>
                  <a:cubicBezTo>
                    <a:pt x="100" y="209"/>
                    <a:pt x="108" y="194"/>
                    <a:pt x="104" y="181"/>
                  </a:cubicBezTo>
                  <a:lnTo>
                    <a:pt x="54" y="19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5958125" y="3365125"/>
              <a:ext cx="12000" cy="24450"/>
            </a:xfrm>
            <a:custGeom>
              <a:rect b="b" l="l" r="r" t="t"/>
              <a:pathLst>
                <a:path extrusionOk="0" h="978" w="480">
                  <a:moveTo>
                    <a:pt x="31" y="0"/>
                  </a:moveTo>
                  <a:cubicBezTo>
                    <a:pt x="26" y="0"/>
                    <a:pt x="21" y="2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4"/>
                    <a:pt x="333" y="634"/>
                    <a:pt x="426" y="959"/>
                  </a:cubicBezTo>
                  <a:cubicBezTo>
                    <a:pt x="430" y="970"/>
                    <a:pt x="441" y="978"/>
                    <a:pt x="452" y="978"/>
                  </a:cubicBezTo>
                  <a:cubicBezTo>
                    <a:pt x="454" y="978"/>
                    <a:pt x="457" y="977"/>
                    <a:pt x="458" y="977"/>
                  </a:cubicBezTo>
                  <a:cubicBezTo>
                    <a:pt x="473" y="973"/>
                    <a:pt x="480" y="958"/>
                    <a:pt x="477" y="944"/>
                  </a:cubicBezTo>
                  <a:cubicBezTo>
                    <a:pt x="382" y="615"/>
                    <a:pt x="239" y="301"/>
                    <a:pt x="53" y="12"/>
                  </a:cubicBezTo>
                  <a:cubicBezTo>
                    <a:pt x="48" y="4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5961400" y="3393825"/>
              <a:ext cx="7125" cy="27875"/>
            </a:xfrm>
            <a:custGeom>
              <a:rect b="b" l="l" r="r" t="t"/>
              <a:pathLst>
                <a:path extrusionOk="0" h="1115" w="28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0"/>
                    <a:pt x="0" y="26"/>
                    <a:pt x="7" y="39"/>
                  </a:cubicBezTo>
                  <a:cubicBezTo>
                    <a:pt x="169" y="359"/>
                    <a:pt x="232" y="730"/>
                    <a:pt x="181" y="1085"/>
                  </a:cubicBezTo>
                  <a:cubicBezTo>
                    <a:pt x="179" y="1100"/>
                    <a:pt x="189" y="1112"/>
                    <a:pt x="203" y="1115"/>
                  </a:cubicBezTo>
                  <a:lnTo>
                    <a:pt x="206" y="1115"/>
                  </a:lnTo>
                  <a:cubicBezTo>
                    <a:pt x="220" y="1115"/>
                    <a:pt x="230" y="1105"/>
                    <a:pt x="232" y="1092"/>
                  </a:cubicBezTo>
                  <a:cubicBezTo>
                    <a:pt x="284" y="727"/>
                    <a:pt x="220" y="344"/>
                    <a:pt x="53" y="16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5959575" y="3404125"/>
              <a:ext cx="3625" cy="25950"/>
            </a:xfrm>
            <a:custGeom>
              <a:rect b="b" l="l" r="r" t="t"/>
              <a:pathLst>
                <a:path extrusionOk="0" h="1038" w="145">
                  <a:moveTo>
                    <a:pt x="30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77" y="349"/>
                    <a:pt x="92" y="687"/>
                    <a:pt x="45" y="1008"/>
                  </a:cubicBezTo>
                  <a:cubicBezTo>
                    <a:pt x="42" y="1022"/>
                    <a:pt x="52" y="1035"/>
                    <a:pt x="67" y="1038"/>
                  </a:cubicBezTo>
                  <a:lnTo>
                    <a:pt x="71" y="1038"/>
                  </a:lnTo>
                  <a:cubicBezTo>
                    <a:pt x="83" y="1038"/>
                    <a:pt x="94" y="1028"/>
                    <a:pt x="96" y="1015"/>
                  </a:cubicBezTo>
                  <a:cubicBezTo>
                    <a:pt x="145" y="683"/>
                    <a:pt x="131" y="348"/>
                    <a:pt x="55" y="21"/>
                  </a:cubicBezTo>
                  <a:cubicBezTo>
                    <a:pt x="52" y="9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5956900" y="3393125"/>
              <a:ext cx="2525" cy="6375"/>
            </a:xfrm>
            <a:custGeom>
              <a:rect b="b" l="l" r="r" t="t"/>
              <a:pathLst>
                <a:path extrusionOk="0" h="255" w="101">
                  <a:moveTo>
                    <a:pt x="28" y="0"/>
                  </a:moveTo>
                  <a:cubicBezTo>
                    <a:pt x="26" y="0"/>
                    <a:pt x="25" y="0"/>
                    <a:pt x="23" y="1"/>
                  </a:cubicBezTo>
                  <a:cubicBezTo>
                    <a:pt x="9" y="3"/>
                    <a:pt x="0" y="18"/>
                    <a:pt x="4" y="32"/>
                  </a:cubicBezTo>
                  <a:lnTo>
                    <a:pt x="47" y="233"/>
                  </a:lnTo>
                  <a:cubicBezTo>
                    <a:pt x="50" y="245"/>
                    <a:pt x="61" y="255"/>
                    <a:pt x="73" y="255"/>
                  </a:cubicBezTo>
                  <a:cubicBezTo>
                    <a:pt x="74" y="255"/>
                    <a:pt x="77" y="254"/>
                    <a:pt x="78" y="254"/>
                  </a:cubicBezTo>
                  <a:cubicBezTo>
                    <a:pt x="93" y="251"/>
                    <a:pt x="101" y="237"/>
                    <a:pt x="98" y="223"/>
                  </a:cubicBezTo>
                  <a:lnTo>
                    <a:pt x="54" y="21"/>
                  </a:lnTo>
                  <a:cubicBezTo>
                    <a:pt x="52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5921775" y="3399175"/>
              <a:ext cx="11825" cy="9675"/>
            </a:xfrm>
            <a:custGeom>
              <a:rect b="b" l="l" r="r" t="t"/>
              <a:pathLst>
                <a:path extrusionOk="0" h="387" w="473">
                  <a:moveTo>
                    <a:pt x="443" y="1"/>
                  </a:moveTo>
                  <a:cubicBezTo>
                    <a:pt x="439" y="1"/>
                    <a:pt x="435" y="1"/>
                    <a:pt x="431" y="3"/>
                  </a:cubicBezTo>
                  <a:cubicBezTo>
                    <a:pt x="270" y="86"/>
                    <a:pt x="124" y="204"/>
                    <a:pt x="10" y="345"/>
                  </a:cubicBezTo>
                  <a:cubicBezTo>
                    <a:pt x="1" y="356"/>
                    <a:pt x="2" y="372"/>
                    <a:pt x="13" y="381"/>
                  </a:cubicBezTo>
                  <a:cubicBezTo>
                    <a:pt x="18" y="385"/>
                    <a:pt x="23" y="387"/>
                    <a:pt x="29" y="387"/>
                  </a:cubicBezTo>
                  <a:lnTo>
                    <a:pt x="29" y="387"/>
                  </a:lnTo>
                  <a:cubicBezTo>
                    <a:pt x="37" y="387"/>
                    <a:pt x="45" y="384"/>
                    <a:pt x="49" y="377"/>
                  </a:cubicBezTo>
                  <a:cubicBezTo>
                    <a:pt x="159" y="242"/>
                    <a:pt x="299" y="129"/>
                    <a:pt x="455" y="49"/>
                  </a:cubicBezTo>
                  <a:cubicBezTo>
                    <a:pt x="467" y="42"/>
                    <a:pt x="473" y="28"/>
                    <a:pt x="466" y="14"/>
                  </a:cubicBezTo>
                  <a:cubicBezTo>
                    <a:pt x="461" y="6"/>
                    <a:pt x="453" y="1"/>
                    <a:pt x="443" y="1"/>
                  </a:cubicBezTo>
                  <a:close/>
                  <a:moveTo>
                    <a:pt x="29" y="387"/>
                  </a:moveTo>
                  <a:cubicBezTo>
                    <a:pt x="29" y="387"/>
                    <a:pt x="29" y="387"/>
                    <a:pt x="29" y="387"/>
                  </a:cubicBezTo>
                  <a:lnTo>
                    <a:pt x="30" y="387"/>
                  </a:lnTo>
                  <a:cubicBezTo>
                    <a:pt x="30" y="387"/>
                    <a:pt x="30" y="387"/>
                    <a:pt x="29" y="38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5934825" y="3395950"/>
              <a:ext cx="5850" cy="3050"/>
            </a:xfrm>
            <a:custGeom>
              <a:rect b="b" l="l" r="r" t="t"/>
              <a:pathLst>
                <a:path extrusionOk="0" h="122" w="234">
                  <a:moveTo>
                    <a:pt x="204" y="0"/>
                  </a:moveTo>
                  <a:cubicBezTo>
                    <a:pt x="201" y="0"/>
                    <a:pt x="197" y="1"/>
                    <a:pt x="194" y="2"/>
                  </a:cubicBezTo>
                  <a:lnTo>
                    <a:pt x="21" y="72"/>
                  </a:lnTo>
                  <a:cubicBezTo>
                    <a:pt x="7" y="76"/>
                    <a:pt x="1" y="92"/>
                    <a:pt x="6" y="106"/>
                  </a:cubicBezTo>
                  <a:cubicBezTo>
                    <a:pt x="10" y="115"/>
                    <a:pt x="21" y="122"/>
                    <a:pt x="30" y="122"/>
                  </a:cubicBezTo>
                  <a:cubicBezTo>
                    <a:pt x="34" y="122"/>
                    <a:pt x="37" y="120"/>
                    <a:pt x="40" y="119"/>
                  </a:cubicBezTo>
                  <a:lnTo>
                    <a:pt x="214" y="49"/>
                  </a:lnTo>
                  <a:cubicBezTo>
                    <a:pt x="228" y="44"/>
                    <a:pt x="233" y="29"/>
                    <a:pt x="228" y="15"/>
                  </a:cubicBezTo>
                  <a:cubicBezTo>
                    <a:pt x="224" y="6"/>
                    <a:pt x="214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5930550" y="3398850"/>
              <a:ext cx="14650" cy="8975"/>
            </a:xfrm>
            <a:custGeom>
              <a:rect b="b" l="l" r="r" t="t"/>
              <a:pathLst>
                <a:path extrusionOk="0" h="359" w="586">
                  <a:moveTo>
                    <a:pt x="556" y="1"/>
                  </a:moveTo>
                  <a:cubicBezTo>
                    <a:pt x="552" y="1"/>
                    <a:pt x="549" y="2"/>
                    <a:pt x="546" y="3"/>
                  </a:cubicBezTo>
                  <a:cubicBezTo>
                    <a:pt x="361" y="92"/>
                    <a:pt x="184" y="195"/>
                    <a:pt x="15" y="311"/>
                  </a:cubicBezTo>
                  <a:cubicBezTo>
                    <a:pt x="3" y="319"/>
                    <a:pt x="1" y="335"/>
                    <a:pt x="9" y="347"/>
                  </a:cubicBezTo>
                  <a:cubicBezTo>
                    <a:pt x="13" y="354"/>
                    <a:pt x="21" y="358"/>
                    <a:pt x="29" y="358"/>
                  </a:cubicBezTo>
                  <a:lnTo>
                    <a:pt x="30" y="358"/>
                  </a:lnTo>
                  <a:cubicBezTo>
                    <a:pt x="34" y="358"/>
                    <a:pt x="40" y="357"/>
                    <a:pt x="44" y="354"/>
                  </a:cubicBezTo>
                  <a:cubicBezTo>
                    <a:pt x="211" y="240"/>
                    <a:pt x="387" y="138"/>
                    <a:pt x="568" y="50"/>
                  </a:cubicBezTo>
                  <a:cubicBezTo>
                    <a:pt x="581" y="43"/>
                    <a:pt x="586" y="29"/>
                    <a:pt x="579" y="15"/>
                  </a:cubicBezTo>
                  <a:cubicBezTo>
                    <a:pt x="575" y="6"/>
                    <a:pt x="565" y="1"/>
                    <a:pt x="5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5920300" y="3418025"/>
              <a:ext cx="15325" cy="12500"/>
            </a:xfrm>
            <a:custGeom>
              <a:rect b="b" l="l" r="r" t="t"/>
              <a:pathLst>
                <a:path extrusionOk="0" h="500" w="613">
                  <a:moveTo>
                    <a:pt x="582" y="1"/>
                  </a:moveTo>
                  <a:cubicBezTo>
                    <a:pt x="578" y="1"/>
                    <a:pt x="573" y="2"/>
                    <a:pt x="569" y="4"/>
                  </a:cubicBezTo>
                  <a:cubicBezTo>
                    <a:pt x="362" y="128"/>
                    <a:pt x="174" y="280"/>
                    <a:pt x="10" y="455"/>
                  </a:cubicBezTo>
                  <a:cubicBezTo>
                    <a:pt x="0" y="466"/>
                    <a:pt x="0" y="482"/>
                    <a:pt x="11" y="491"/>
                  </a:cubicBezTo>
                  <a:cubicBezTo>
                    <a:pt x="17" y="497"/>
                    <a:pt x="23" y="499"/>
                    <a:pt x="29" y="499"/>
                  </a:cubicBezTo>
                  <a:cubicBezTo>
                    <a:pt x="37" y="499"/>
                    <a:pt x="43" y="497"/>
                    <a:pt x="49" y="490"/>
                  </a:cubicBezTo>
                  <a:cubicBezTo>
                    <a:pt x="209" y="319"/>
                    <a:pt x="393" y="170"/>
                    <a:pt x="596" y="49"/>
                  </a:cubicBezTo>
                  <a:cubicBezTo>
                    <a:pt x="608" y="42"/>
                    <a:pt x="612" y="26"/>
                    <a:pt x="604" y="14"/>
                  </a:cubicBezTo>
                  <a:cubicBezTo>
                    <a:pt x="600" y="5"/>
                    <a:pt x="591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5920975" y="3425650"/>
              <a:ext cx="10625" cy="11250"/>
            </a:xfrm>
            <a:custGeom>
              <a:rect b="b" l="l" r="r" t="t"/>
              <a:pathLst>
                <a:path extrusionOk="0" h="450" w="425">
                  <a:moveTo>
                    <a:pt x="395" y="1"/>
                  </a:moveTo>
                  <a:cubicBezTo>
                    <a:pt x="389" y="1"/>
                    <a:pt x="383" y="3"/>
                    <a:pt x="378" y="6"/>
                  </a:cubicBezTo>
                  <a:cubicBezTo>
                    <a:pt x="232" y="118"/>
                    <a:pt x="107" y="255"/>
                    <a:pt x="8" y="410"/>
                  </a:cubicBezTo>
                  <a:cubicBezTo>
                    <a:pt x="0" y="422"/>
                    <a:pt x="4" y="438"/>
                    <a:pt x="16" y="446"/>
                  </a:cubicBezTo>
                  <a:cubicBezTo>
                    <a:pt x="20" y="449"/>
                    <a:pt x="24" y="450"/>
                    <a:pt x="30" y="450"/>
                  </a:cubicBezTo>
                  <a:cubicBezTo>
                    <a:pt x="38" y="450"/>
                    <a:pt x="46" y="446"/>
                    <a:pt x="51" y="438"/>
                  </a:cubicBezTo>
                  <a:cubicBezTo>
                    <a:pt x="147" y="287"/>
                    <a:pt x="268" y="155"/>
                    <a:pt x="411" y="48"/>
                  </a:cubicBezTo>
                  <a:cubicBezTo>
                    <a:pt x="421" y="38"/>
                    <a:pt x="424" y="22"/>
                    <a:pt x="415" y="11"/>
                  </a:cubicBezTo>
                  <a:cubicBezTo>
                    <a:pt x="410" y="4"/>
                    <a:pt x="402" y="1"/>
                    <a:pt x="3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5937475" y="3415175"/>
              <a:ext cx="3150" cy="2225"/>
            </a:xfrm>
            <a:custGeom>
              <a:rect b="b" l="l" r="r" t="t"/>
              <a:pathLst>
                <a:path extrusionOk="0" h="89" w="126">
                  <a:moveTo>
                    <a:pt x="96" y="1"/>
                  </a:moveTo>
                  <a:cubicBezTo>
                    <a:pt x="92" y="1"/>
                    <a:pt x="87" y="2"/>
                    <a:pt x="83" y="4"/>
                  </a:cubicBezTo>
                  <a:lnTo>
                    <a:pt x="18" y="40"/>
                  </a:lnTo>
                  <a:cubicBezTo>
                    <a:pt x="6" y="47"/>
                    <a:pt x="1" y="62"/>
                    <a:pt x="8" y="75"/>
                  </a:cubicBezTo>
                  <a:cubicBezTo>
                    <a:pt x="13" y="83"/>
                    <a:pt x="21" y="89"/>
                    <a:pt x="30" y="89"/>
                  </a:cubicBezTo>
                  <a:cubicBezTo>
                    <a:pt x="34" y="89"/>
                    <a:pt x="40" y="87"/>
                    <a:pt x="43" y="85"/>
                  </a:cubicBezTo>
                  <a:lnTo>
                    <a:pt x="108" y="48"/>
                  </a:lnTo>
                  <a:cubicBezTo>
                    <a:pt x="121" y="41"/>
                    <a:pt x="126" y="27"/>
                    <a:pt x="119" y="13"/>
                  </a:cubicBezTo>
                  <a:cubicBezTo>
                    <a:pt x="115" y="5"/>
                    <a:pt x="106" y="1"/>
                    <a:pt x="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5936600" y="3372900"/>
              <a:ext cx="20750" cy="6325"/>
            </a:xfrm>
            <a:custGeom>
              <a:rect b="b" l="l" r="r" t="t"/>
              <a:pathLst>
                <a:path extrusionOk="0" h="253" w="830">
                  <a:moveTo>
                    <a:pt x="804" y="1"/>
                  </a:moveTo>
                  <a:cubicBezTo>
                    <a:pt x="803" y="1"/>
                    <a:pt x="802" y="1"/>
                    <a:pt x="801" y="1"/>
                  </a:cubicBezTo>
                  <a:cubicBezTo>
                    <a:pt x="530" y="23"/>
                    <a:pt x="267" y="91"/>
                    <a:pt x="20" y="203"/>
                  </a:cubicBezTo>
                  <a:cubicBezTo>
                    <a:pt x="6" y="210"/>
                    <a:pt x="1" y="224"/>
                    <a:pt x="6" y="238"/>
                  </a:cubicBezTo>
                  <a:cubicBezTo>
                    <a:pt x="12" y="247"/>
                    <a:pt x="21" y="253"/>
                    <a:pt x="30" y="253"/>
                  </a:cubicBezTo>
                  <a:cubicBezTo>
                    <a:pt x="33" y="253"/>
                    <a:pt x="37" y="253"/>
                    <a:pt x="41" y="250"/>
                  </a:cubicBezTo>
                  <a:cubicBezTo>
                    <a:pt x="283" y="141"/>
                    <a:pt x="540" y="74"/>
                    <a:pt x="805" y="52"/>
                  </a:cubicBezTo>
                  <a:cubicBezTo>
                    <a:pt x="819" y="51"/>
                    <a:pt x="830" y="39"/>
                    <a:pt x="828" y="24"/>
                  </a:cubicBezTo>
                  <a:cubicBezTo>
                    <a:pt x="827" y="11"/>
                    <a:pt x="816" y="1"/>
                    <a:pt x="8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5930175" y="3380000"/>
              <a:ext cx="3525" cy="2400"/>
            </a:xfrm>
            <a:custGeom>
              <a:rect b="b" l="l" r="r" t="t"/>
              <a:pathLst>
                <a:path extrusionOk="0" h="96" w="141">
                  <a:moveTo>
                    <a:pt x="112" y="0"/>
                  </a:moveTo>
                  <a:cubicBezTo>
                    <a:pt x="107" y="0"/>
                    <a:pt x="103" y="1"/>
                    <a:pt x="99" y="4"/>
                  </a:cubicBezTo>
                  <a:lnTo>
                    <a:pt x="18" y="47"/>
                  </a:lnTo>
                  <a:cubicBezTo>
                    <a:pt x="6" y="53"/>
                    <a:pt x="1" y="70"/>
                    <a:pt x="8" y="82"/>
                  </a:cubicBezTo>
                  <a:cubicBezTo>
                    <a:pt x="13" y="90"/>
                    <a:pt x="21" y="95"/>
                    <a:pt x="30" y="95"/>
                  </a:cubicBezTo>
                  <a:cubicBezTo>
                    <a:pt x="35" y="95"/>
                    <a:pt x="40" y="94"/>
                    <a:pt x="44" y="92"/>
                  </a:cubicBezTo>
                  <a:lnTo>
                    <a:pt x="123" y="48"/>
                  </a:lnTo>
                  <a:cubicBezTo>
                    <a:pt x="135" y="41"/>
                    <a:pt x="141" y="26"/>
                    <a:pt x="134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5929275" y="3362600"/>
              <a:ext cx="15025" cy="8050"/>
            </a:xfrm>
            <a:custGeom>
              <a:rect b="b" l="l" r="r" t="t"/>
              <a:pathLst>
                <a:path extrusionOk="0" h="322" w="601">
                  <a:moveTo>
                    <a:pt x="572" y="1"/>
                  </a:moveTo>
                  <a:cubicBezTo>
                    <a:pt x="570" y="1"/>
                    <a:pt x="569" y="1"/>
                    <a:pt x="567" y="1"/>
                  </a:cubicBezTo>
                  <a:cubicBezTo>
                    <a:pt x="362" y="46"/>
                    <a:pt x="171" y="140"/>
                    <a:pt x="13" y="276"/>
                  </a:cubicBezTo>
                  <a:cubicBezTo>
                    <a:pt x="1" y="285"/>
                    <a:pt x="1" y="301"/>
                    <a:pt x="9" y="312"/>
                  </a:cubicBezTo>
                  <a:cubicBezTo>
                    <a:pt x="14" y="319"/>
                    <a:pt x="22" y="322"/>
                    <a:pt x="29" y="322"/>
                  </a:cubicBezTo>
                  <a:cubicBezTo>
                    <a:pt x="34" y="322"/>
                    <a:pt x="41" y="319"/>
                    <a:pt x="45" y="315"/>
                  </a:cubicBezTo>
                  <a:cubicBezTo>
                    <a:pt x="198" y="186"/>
                    <a:pt x="381" y="94"/>
                    <a:pt x="578" y="53"/>
                  </a:cubicBezTo>
                  <a:cubicBezTo>
                    <a:pt x="591" y="50"/>
                    <a:pt x="601" y="35"/>
                    <a:pt x="598" y="22"/>
                  </a:cubicBezTo>
                  <a:cubicBezTo>
                    <a:pt x="594" y="10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5946525" y="3361450"/>
              <a:ext cx="3775" cy="1975"/>
            </a:xfrm>
            <a:custGeom>
              <a:rect b="b" l="l" r="r" t="t"/>
              <a:pathLst>
                <a:path extrusionOk="0" h="79" w="151">
                  <a:moveTo>
                    <a:pt x="123" y="0"/>
                  </a:moveTo>
                  <a:cubicBezTo>
                    <a:pt x="85" y="0"/>
                    <a:pt x="48" y="11"/>
                    <a:pt x="17" y="31"/>
                  </a:cubicBezTo>
                  <a:cubicBezTo>
                    <a:pt x="5" y="38"/>
                    <a:pt x="1" y="54"/>
                    <a:pt x="7" y="66"/>
                  </a:cubicBezTo>
                  <a:cubicBezTo>
                    <a:pt x="13" y="74"/>
                    <a:pt x="21" y="78"/>
                    <a:pt x="30" y="78"/>
                  </a:cubicBezTo>
                  <a:cubicBezTo>
                    <a:pt x="34" y="78"/>
                    <a:pt x="40" y="77"/>
                    <a:pt x="44" y="74"/>
                  </a:cubicBezTo>
                  <a:cubicBezTo>
                    <a:pt x="67" y="60"/>
                    <a:pt x="95" y="51"/>
                    <a:pt x="123" y="51"/>
                  </a:cubicBezTo>
                  <a:cubicBezTo>
                    <a:pt x="138" y="51"/>
                    <a:pt x="150" y="39"/>
                    <a:pt x="150" y="26"/>
                  </a:cubicBezTo>
                  <a:cubicBezTo>
                    <a:pt x="150" y="11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5944050" y="3355650"/>
              <a:ext cx="17550" cy="3425"/>
            </a:xfrm>
            <a:custGeom>
              <a:rect b="b" l="l" r="r" t="t"/>
              <a:pathLst>
                <a:path extrusionOk="0" h="137" w="702">
                  <a:moveTo>
                    <a:pt x="569" y="0"/>
                  </a:moveTo>
                  <a:cubicBezTo>
                    <a:pt x="384" y="0"/>
                    <a:pt x="200" y="29"/>
                    <a:pt x="22" y="86"/>
                  </a:cubicBezTo>
                  <a:cubicBezTo>
                    <a:pt x="8" y="91"/>
                    <a:pt x="0" y="106"/>
                    <a:pt x="6" y="119"/>
                  </a:cubicBezTo>
                  <a:cubicBezTo>
                    <a:pt x="8" y="130"/>
                    <a:pt x="19" y="137"/>
                    <a:pt x="30" y="137"/>
                  </a:cubicBezTo>
                  <a:cubicBezTo>
                    <a:pt x="32" y="137"/>
                    <a:pt x="35" y="137"/>
                    <a:pt x="38" y="135"/>
                  </a:cubicBezTo>
                  <a:cubicBezTo>
                    <a:pt x="210" y="80"/>
                    <a:pt x="388" y="51"/>
                    <a:pt x="568" y="51"/>
                  </a:cubicBezTo>
                  <a:cubicBezTo>
                    <a:pt x="603" y="51"/>
                    <a:pt x="638" y="53"/>
                    <a:pt x="673" y="55"/>
                  </a:cubicBezTo>
                  <a:cubicBezTo>
                    <a:pt x="688" y="53"/>
                    <a:pt x="700" y="45"/>
                    <a:pt x="701" y="31"/>
                  </a:cubicBezTo>
                  <a:cubicBezTo>
                    <a:pt x="701" y="16"/>
                    <a:pt x="690" y="4"/>
                    <a:pt x="677" y="4"/>
                  </a:cubicBezTo>
                  <a:cubicBezTo>
                    <a:pt x="641" y="1"/>
                    <a:pt x="605" y="0"/>
                    <a:pt x="5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950775" y="3351225"/>
              <a:ext cx="11025" cy="1800"/>
            </a:xfrm>
            <a:custGeom>
              <a:rect b="b" l="l" r="r" t="t"/>
              <a:pathLst>
                <a:path extrusionOk="0" h="72" w="441">
                  <a:moveTo>
                    <a:pt x="203" y="1"/>
                  </a:moveTo>
                  <a:cubicBezTo>
                    <a:pt x="144" y="1"/>
                    <a:pt x="84" y="5"/>
                    <a:pt x="24" y="15"/>
                  </a:cubicBezTo>
                  <a:cubicBezTo>
                    <a:pt x="10" y="18"/>
                    <a:pt x="0" y="31"/>
                    <a:pt x="2" y="45"/>
                  </a:cubicBezTo>
                  <a:cubicBezTo>
                    <a:pt x="4" y="58"/>
                    <a:pt x="15" y="67"/>
                    <a:pt x="27" y="67"/>
                  </a:cubicBezTo>
                  <a:cubicBezTo>
                    <a:pt x="29" y="67"/>
                    <a:pt x="31" y="67"/>
                    <a:pt x="33" y="66"/>
                  </a:cubicBezTo>
                  <a:cubicBezTo>
                    <a:pt x="90" y="57"/>
                    <a:pt x="147" y="52"/>
                    <a:pt x="205" y="52"/>
                  </a:cubicBezTo>
                  <a:cubicBezTo>
                    <a:pt x="273" y="52"/>
                    <a:pt x="340" y="59"/>
                    <a:pt x="407" y="72"/>
                  </a:cubicBezTo>
                  <a:lnTo>
                    <a:pt x="412" y="72"/>
                  </a:lnTo>
                  <a:cubicBezTo>
                    <a:pt x="424" y="72"/>
                    <a:pt x="435" y="62"/>
                    <a:pt x="437" y="50"/>
                  </a:cubicBezTo>
                  <a:cubicBezTo>
                    <a:pt x="440" y="37"/>
                    <a:pt x="431" y="23"/>
                    <a:pt x="416" y="21"/>
                  </a:cubicBezTo>
                  <a:cubicBezTo>
                    <a:pt x="346" y="7"/>
                    <a:pt x="275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025625" y="3279875"/>
              <a:ext cx="15500" cy="4900"/>
            </a:xfrm>
            <a:custGeom>
              <a:rect b="b" l="l" r="r" t="t"/>
              <a:pathLst>
                <a:path extrusionOk="0" h="196" w="620">
                  <a:moveTo>
                    <a:pt x="31" y="0"/>
                  </a:moveTo>
                  <a:cubicBezTo>
                    <a:pt x="19" y="0"/>
                    <a:pt x="7" y="8"/>
                    <a:pt x="5" y="20"/>
                  </a:cubicBezTo>
                  <a:cubicBezTo>
                    <a:pt x="1" y="33"/>
                    <a:pt x="9" y="48"/>
                    <a:pt x="22" y="51"/>
                  </a:cubicBezTo>
                  <a:lnTo>
                    <a:pt x="585" y="196"/>
                  </a:lnTo>
                  <a:lnTo>
                    <a:pt x="592" y="196"/>
                  </a:lnTo>
                  <a:cubicBezTo>
                    <a:pt x="602" y="196"/>
                    <a:pt x="613" y="189"/>
                    <a:pt x="616" y="177"/>
                  </a:cubicBezTo>
                  <a:cubicBezTo>
                    <a:pt x="620" y="164"/>
                    <a:pt x="610" y="149"/>
                    <a:pt x="597" y="145"/>
                  </a:cubicBezTo>
                  <a:lnTo>
                    <a:pt x="36" y="1"/>
                  </a:lnTo>
                  <a:cubicBezTo>
                    <a:pt x="34" y="1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038225" y="3333575"/>
              <a:ext cx="37550" cy="2325"/>
            </a:xfrm>
            <a:custGeom>
              <a:rect b="b" l="l" r="r" t="t"/>
              <a:pathLst>
                <a:path extrusionOk="0" h="93" w="1502">
                  <a:moveTo>
                    <a:pt x="845" y="1"/>
                  </a:moveTo>
                  <a:cubicBezTo>
                    <a:pt x="571" y="1"/>
                    <a:pt x="296" y="14"/>
                    <a:pt x="24" y="40"/>
                  </a:cubicBezTo>
                  <a:cubicBezTo>
                    <a:pt x="11" y="42"/>
                    <a:pt x="0" y="55"/>
                    <a:pt x="1" y="69"/>
                  </a:cubicBezTo>
                  <a:cubicBezTo>
                    <a:pt x="3" y="82"/>
                    <a:pt x="15" y="93"/>
                    <a:pt x="27" y="93"/>
                  </a:cubicBezTo>
                  <a:lnTo>
                    <a:pt x="30" y="93"/>
                  </a:lnTo>
                  <a:cubicBezTo>
                    <a:pt x="299" y="66"/>
                    <a:pt x="571" y="52"/>
                    <a:pt x="842" y="52"/>
                  </a:cubicBezTo>
                  <a:cubicBezTo>
                    <a:pt x="1053" y="52"/>
                    <a:pt x="1264" y="60"/>
                    <a:pt x="1473" y="77"/>
                  </a:cubicBezTo>
                  <a:cubicBezTo>
                    <a:pt x="1475" y="77"/>
                    <a:pt x="1476" y="77"/>
                    <a:pt x="1478" y="77"/>
                  </a:cubicBezTo>
                  <a:cubicBezTo>
                    <a:pt x="1491" y="77"/>
                    <a:pt x="1500" y="66"/>
                    <a:pt x="1500" y="53"/>
                  </a:cubicBezTo>
                  <a:cubicBezTo>
                    <a:pt x="1501" y="39"/>
                    <a:pt x="1491" y="26"/>
                    <a:pt x="1477" y="24"/>
                  </a:cubicBezTo>
                  <a:cubicBezTo>
                    <a:pt x="1267" y="8"/>
                    <a:pt x="1056" y="1"/>
                    <a:pt x="8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055375" y="3343200"/>
              <a:ext cx="34125" cy="2775"/>
            </a:xfrm>
            <a:custGeom>
              <a:rect b="b" l="l" r="r" t="t"/>
              <a:pathLst>
                <a:path extrusionOk="0" h="111" w="1365">
                  <a:moveTo>
                    <a:pt x="717" y="0"/>
                  </a:moveTo>
                  <a:cubicBezTo>
                    <a:pt x="485" y="0"/>
                    <a:pt x="254" y="19"/>
                    <a:pt x="24" y="58"/>
                  </a:cubicBezTo>
                  <a:cubicBezTo>
                    <a:pt x="10" y="60"/>
                    <a:pt x="0" y="74"/>
                    <a:pt x="3" y="87"/>
                  </a:cubicBezTo>
                  <a:cubicBezTo>
                    <a:pt x="4" y="101"/>
                    <a:pt x="16" y="110"/>
                    <a:pt x="28" y="110"/>
                  </a:cubicBezTo>
                  <a:cubicBezTo>
                    <a:pt x="30" y="110"/>
                    <a:pt x="31" y="109"/>
                    <a:pt x="32" y="109"/>
                  </a:cubicBezTo>
                  <a:cubicBezTo>
                    <a:pt x="259" y="71"/>
                    <a:pt x="488" y="52"/>
                    <a:pt x="717" y="52"/>
                  </a:cubicBezTo>
                  <a:cubicBezTo>
                    <a:pt x="923" y="52"/>
                    <a:pt x="1128" y="67"/>
                    <a:pt x="1332" y="98"/>
                  </a:cubicBezTo>
                  <a:cubicBezTo>
                    <a:pt x="1334" y="98"/>
                    <a:pt x="1335" y="98"/>
                    <a:pt x="1337" y="98"/>
                  </a:cubicBezTo>
                  <a:cubicBezTo>
                    <a:pt x="1350" y="98"/>
                    <a:pt x="1360" y="90"/>
                    <a:pt x="1362" y="76"/>
                  </a:cubicBezTo>
                  <a:cubicBezTo>
                    <a:pt x="1364" y="63"/>
                    <a:pt x="1355" y="50"/>
                    <a:pt x="1340" y="47"/>
                  </a:cubicBezTo>
                  <a:cubicBezTo>
                    <a:pt x="1133" y="16"/>
                    <a:pt x="925" y="0"/>
                    <a:pt x="71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070200" y="3349200"/>
              <a:ext cx="27175" cy="2450"/>
            </a:xfrm>
            <a:custGeom>
              <a:rect b="b" l="l" r="r" t="t"/>
              <a:pathLst>
                <a:path extrusionOk="0" h="98" w="1087">
                  <a:moveTo>
                    <a:pt x="521" y="1"/>
                  </a:moveTo>
                  <a:cubicBezTo>
                    <a:pt x="355" y="1"/>
                    <a:pt x="189" y="13"/>
                    <a:pt x="25" y="38"/>
                  </a:cubicBezTo>
                  <a:cubicBezTo>
                    <a:pt x="10" y="41"/>
                    <a:pt x="0" y="53"/>
                    <a:pt x="3" y="68"/>
                  </a:cubicBezTo>
                  <a:cubicBezTo>
                    <a:pt x="4" y="80"/>
                    <a:pt x="14" y="90"/>
                    <a:pt x="28" y="90"/>
                  </a:cubicBezTo>
                  <a:cubicBezTo>
                    <a:pt x="29" y="90"/>
                    <a:pt x="31" y="90"/>
                    <a:pt x="33" y="89"/>
                  </a:cubicBezTo>
                  <a:cubicBezTo>
                    <a:pt x="195" y="65"/>
                    <a:pt x="358" y="53"/>
                    <a:pt x="521" y="53"/>
                  </a:cubicBezTo>
                  <a:cubicBezTo>
                    <a:pt x="699" y="53"/>
                    <a:pt x="877" y="67"/>
                    <a:pt x="1054" y="96"/>
                  </a:cubicBezTo>
                  <a:cubicBezTo>
                    <a:pt x="1055" y="97"/>
                    <a:pt x="1057" y="97"/>
                    <a:pt x="1058" y="97"/>
                  </a:cubicBezTo>
                  <a:cubicBezTo>
                    <a:pt x="1070" y="97"/>
                    <a:pt x="1081" y="88"/>
                    <a:pt x="1083" y="76"/>
                  </a:cubicBezTo>
                  <a:cubicBezTo>
                    <a:pt x="1086" y="61"/>
                    <a:pt x="1077" y="48"/>
                    <a:pt x="1062" y="45"/>
                  </a:cubicBezTo>
                  <a:cubicBezTo>
                    <a:pt x="883" y="16"/>
                    <a:pt x="702" y="1"/>
                    <a:pt x="52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060675" y="3351075"/>
              <a:ext cx="4475" cy="2025"/>
            </a:xfrm>
            <a:custGeom>
              <a:rect b="b" l="l" r="r" t="t"/>
              <a:pathLst>
                <a:path extrusionOk="0" h="81" w="179">
                  <a:moveTo>
                    <a:pt x="151" y="0"/>
                  </a:moveTo>
                  <a:cubicBezTo>
                    <a:pt x="149" y="0"/>
                    <a:pt x="147" y="0"/>
                    <a:pt x="145" y="1"/>
                  </a:cubicBezTo>
                  <a:lnTo>
                    <a:pt x="24" y="29"/>
                  </a:lnTo>
                  <a:cubicBezTo>
                    <a:pt x="9" y="33"/>
                    <a:pt x="1" y="47"/>
                    <a:pt x="3" y="61"/>
                  </a:cubicBezTo>
                  <a:cubicBezTo>
                    <a:pt x="6" y="72"/>
                    <a:pt x="17" y="80"/>
                    <a:pt x="29" y="80"/>
                  </a:cubicBezTo>
                  <a:lnTo>
                    <a:pt x="36" y="80"/>
                  </a:lnTo>
                  <a:lnTo>
                    <a:pt x="157" y="51"/>
                  </a:lnTo>
                  <a:cubicBezTo>
                    <a:pt x="170" y="48"/>
                    <a:pt x="178" y="33"/>
                    <a:pt x="176" y="20"/>
                  </a:cubicBezTo>
                  <a:cubicBezTo>
                    <a:pt x="172" y="8"/>
                    <a:pt x="162" y="0"/>
                    <a:pt x="1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061700" y="3358725"/>
              <a:ext cx="19800" cy="3375"/>
            </a:xfrm>
            <a:custGeom>
              <a:rect b="b" l="l" r="r" t="t"/>
              <a:pathLst>
                <a:path extrusionOk="0" h="135" w="792">
                  <a:moveTo>
                    <a:pt x="679" y="0"/>
                  </a:moveTo>
                  <a:cubicBezTo>
                    <a:pt x="458" y="0"/>
                    <a:pt x="237" y="28"/>
                    <a:pt x="22" y="84"/>
                  </a:cubicBezTo>
                  <a:cubicBezTo>
                    <a:pt x="8" y="88"/>
                    <a:pt x="0" y="103"/>
                    <a:pt x="3" y="116"/>
                  </a:cubicBezTo>
                  <a:cubicBezTo>
                    <a:pt x="7" y="128"/>
                    <a:pt x="16" y="135"/>
                    <a:pt x="28" y="135"/>
                  </a:cubicBezTo>
                  <a:lnTo>
                    <a:pt x="35" y="135"/>
                  </a:lnTo>
                  <a:cubicBezTo>
                    <a:pt x="242" y="80"/>
                    <a:pt x="455" y="52"/>
                    <a:pt x="669" y="52"/>
                  </a:cubicBezTo>
                  <a:cubicBezTo>
                    <a:pt x="700" y="52"/>
                    <a:pt x="732" y="53"/>
                    <a:pt x="764" y="54"/>
                  </a:cubicBezTo>
                  <a:cubicBezTo>
                    <a:pt x="765" y="54"/>
                    <a:pt x="766" y="54"/>
                    <a:pt x="766" y="54"/>
                  </a:cubicBezTo>
                  <a:cubicBezTo>
                    <a:pt x="779" y="54"/>
                    <a:pt x="790" y="43"/>
                    <a:pt x="790" y="29"/>
                  </a:cubicBezTo>
                  <a:cubicBezTo>
                    <a:pt x="791" y="15"/>
                    <a:pt x="779" y="3"/>
                    <a:pt x="766" y="2"/>
                  </a:cubicBezTo>
                  <a:cubicBezTo>
                    <a:pt x="737" y="1"/>
                    <a:pt x="708" y="0"/>
                    <a:pt x="6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086300" y="3358825"/>
              <a:ext cx="5425" cy="1775"/>
            </a:xfrm>
            <a:custGeom>
              <a:rect b="b" l="l" r="r" t="t"/>
              <a:pathLst>
                <a:path extrusionOk="0" h="71" w="217">
                  <a:moveTo>
                    <a:pt x="29" y="0"/>
                  </a:moveTo>
                  <a:cubicBezTo>
                    <a:pt x="14" y="0"/>
                    <a:pt x="3" y="9"/>
                    <a:pt x="2" y="23"/>
                  </a:cubicBezTo>
                  <a:cubicBezTo>
                    <a:pt x="1" y="37"/>
                    <a:pt x="12" y="50"/>
                    <a:pt x="25" y="51"/>
                  </a:cubicBezTo>
                  <a:lnTo>
                    <a:pt x="187" y="70"/>
                  </a:lnTo>
                  <a:lnTo>
                    <a:pt x="189" y="70"/>
                  </a:lnTo>
                  <a:cubicBezTo>
                    <a:pt x="201" y="70"/>
                    <a:pt x="213" y="60"/>
                    <a:pt x="215" y="47"/>
                  </a:cubicBezTo>
                  <a:cubicBezTo>
                    <a:pt x="216" y="33"/>
                    <a:pt x="205" y="21"/>
                    <a:pt x="192" y="18"/>
                  </a:cubicBezTo>
                  <a:lnTo>
                    <a:pt x="32" y="0"/>
                  </a:ln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065550" y="3363375"/>
              <a:ext cx="6025" cy="10100"/>
            </a:xfrm>
            <a:custGeom>
              <a:rect b="b" l="l" r="r" t="t"/>
              <a:pathLst>
                <a:path extrusionOk="0" h="404" w="241">
                  <a:moveTo>
                    <a:pt x="29" y="0"/>
                  </a:moveTo>
                  <a:cubicBezTo>
                    <a:pt x="26" y="0"/>
                    <a:pt x="24" y="1"/>
                    <a:pt x="21" y="1"/>
                  </a:cubicBezTo>
                  <a:cubicBezTo>
                    <a:pt x="8" y="7"/>
                    <a:pt x="1" y="22"/>
                    <a:pt x="5" y="35"/>
                  </a:cubicBezTo>
                  <a:cubicBezTo>
                    <a:pt x="48" y="163"/>
                    <a:pt x="110" y="284"/>
                    <a:pt x="189" y="393"/>
                  </a:cubicBezTo>
                  <a:cubicBezTo>
                    <a:pt x="195" y="401"/>
                    <a:pt x="203" y="404"/>
                    <a:pt x="211" y="404"/>
                  </a:cubicBezTo>
                  <a:cubicBezTo>
                    <a:pt x="216" y="404"/>
                    <a:pt x="220" y="402"/>
                    <a:pt x="225" y="400"/>
                  </a:cubicBezTo>
                  <a:cubicBezTo>
                    <a:pt x="238" y="390"/>
                    <a:pt x="240" y="374"/>
                    <a:pt x="231" y="363"/>
                  </a:cubicBezTo>
                  <a:cubicBezTo>
                    <a:pt x="156" y="257"/>
                    <a:pt x="96" y="141"/>
                    <a:pt x="55" y="17"/>
                  </a:cubicBez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071975" y="3374825"/>
              <a:ext cx="3000" cy="3350"/>
            </a:xfrm>
            <a:custGeom>
              <a:rect b="b" l="l" r="r" t="t"/>
              <a:pathLst>
                <a:path extrusionOk="0" h="134" w="120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3" y="14"/>
                    <a:pt x="1" y="30"/>
                    <a:pt x="9" y="41"/>
                  </a:cubicBezTo>
                  <a:lnTo>
                    <a:pt x="68" y="123"/>
                  </a:lnTo>
                  <a:cubicBezTo>
                    <a:pt x="73" y="130"/>
                    <a:pt x="81" y="134"/>
                    <a:pt x="90" y="134"/>
                  </a:cubicBezTo>
                  <a:cubicBezTo>
                    <a:pt x="95" y="134"/>
                    <a:pt x="100" y="133"/>
                    <a:pt x="104" y="129"/>
                  </a:cubicBezTo>
                  <a:cubicBezTo>
                    <a:pt x="116" y="120"/>
                    <a:pt x="119" y="104"/>
                    <a:pt x="110" y="92"/>
                  </a:cubicBezTo>
                  <a:lnTo>
                    <a:pt x="51" y="12"/>
                  </a:ln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056300" y="3359100"/>
              <a:ext cx="8475" cy="14850"/>
            </a:xfrm>
            <a:custGeom>
              <a:rect b="b" l="l" r="r" t="t"/>
              <a:pathLst>
                <a:path extrusionOk="0" h="594" w="339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6"/>
                    <a:pt x="1" y="19"/>
                    <a:pt x="5" y="32"/>
                  </a:cubicBezTo>
                  <a:cubicBezTo>
                    <a:pt x="61" y="233"/>
                    <a:pt x="160" y="423"/>
                    <a:pt x="290" y="583"/>
                  </a:cubicBezTo>
                  <a:cubicBezTo>
                    <a:pt x="294" y="589"/>
                    <a:pt x="302" y="593"/>
                    <a:pt x="310" y="593"/>
                  </a:cubicBezTo>
                  <a:cubicBezTo>
                    <a:pt x="316" y="593"/>
                    <a:pt x="321" y="591"/>
                    <a:pt x="326" y="587"/>
                  </a:cubicBezTo>
                  <a:cubicBezTo>
                    <a:pt x="337" y="579"/>
                    <a:pt x="339" y="561"/>
                    <a:pt x="330" y="550"/>
                  </a:cubicBezTo>
                  <a:cubicBezTo>
                    <a:pt x="204" y="396"/>
                    <a:pt x="108" y="211"/>
                    <a:pt x="55" y="19"/>
                  </a:cubicBezTo>
                  <a:cubicBezTo>
                    <a:pt x="51" y="8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043500" y="3352700"/>
              <a:ext cx="6375" cy="17725"/>
            </a:xfrm>
            <a:custGeom>
              <a:rect b="b" l="l" r="r" t="t"/>
              <a:pathLst>
                <a:path extrusionOk="0" h="709" w="255">
                  <a:moveTo>
                    <a:pt x="29" y="0"/>
                  </a:moveTo>
                  <a:cubicBezTo>
                    <a:pt x="28" y="0"/>
                    <a:pt x="26" y="0"/>
                    <a:pt x="24" y="1"/>
                  </a:cubicBezTo>
                  <a:cubicBezTo>
                    <a:pt x="10" y="3"/>
                    <a:pt x="0" y="17"/>
                    <a:pt x="3" y="31"/>
                  </a:cubicBezTo>
                  <a:cubicBezTo>
                    <a:pt x="43" y="257"/>
                    <a:pt x="111" y="479"/>
                    <a:pt x="202" y="692"/>
                  </a:cubicBezTo>
                  <a:cubicBezTo>
                    <a:pt x="206" y="701"/>
                    <a:pt x="216" y="708"/>
                    <a:pt x="225" y="708"/>
                  </a:cubicBezTo>
                  <a:cubicBezTo>
                    <a:pt x="229" y="708"/>
                    <a:pt x="232" y="707"/>
                    <a:pt x="236" y="705"/>
                  </a:cubicBezTo>
                  <a:cubicBezTo>
                    <a:pt x="249" y="700"/>
                    <a:pt x="255" y="684"/>
                    <a:pt x="249" y="672"/>
                  </a:cubicBezTo>
                  <a:cubicBezTo>
                    <a:pt x="159" y="463"/>
                    <a:pt x="94" y="245"/>
                    <a:pt x="54" y="22"/>
                  </a:cubicBezTo>
                  <a:cubicBezTo>
                    <a:pt x="52" y="9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049825" y="3372050"/>
              <a:ext cx="2375" cy="3375"/>
            </a:xfrm>
            <a:custGeom>
              <a:rect b="b" l="l" r="r" t="t"/>
              <a:pathLst>
                <a:path extrusionOk="0" h="135" w="95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42" y="120"/>
                  </a:lnTo>
                  <a:cubicBezTo>
                    <a:pt x="46" y="129"/>
                    <a:pt x="55" y="135"/>
                    <a:pt x="65" y="135"/>
                  </a:cubicBezTo>
                  <a:cubicBezTo>
                    <a:pt x="69" y="135"/>
                    <a:pt x="72" y="135"/>
                    <a:pt x="76" y="133"/>
                  </a:cubicBezTo>
                  <a:cubicBezTo>
                    <a:pt x="89" y="128"/>
                    <a:pt x="94" y="112"/>
                    <a:pt x="89" y="100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020050" y="3339750"/>
              <a:ext cx="4025" cy="15150"/>
            </a:xfrm>
            <a:custGeom>
              <a:rect b="b" l="l" r="r" t="t"/>
              <a:pathLst>
                <a:path extrusionOk="0" h="606" w="161">
                  <a:moveTo>
                    <a:pt x="26" y="1"/>
                  </a:moveTo>
                  <a:cubicBezTo>
                    <a:pt x="11" y="1"/>
                    <a:pt x="1" y="13"/>
                    <a:pt x="1" y="27"/>
                  </a:cubicBezTo>
                  <a:cubicBezTo>
                    <a:pt x="10" y="219"/>
                    <a:pt x="46" y="407"/>
                    <a:pt x="107" y="588"/>
                  </a:cubicBezTo>
                  <a:cubicBezTo>
                    <a:pt x="111" y="599"/>
                    <a:pt x="120" y="606"/>
                    <a:pt x="131" y="606"/>
                  </a:cubicBezTo>
                  <a:cubicBezTo>
                    <a:pt x="134" y="606"/>
                    <a:pt x="138" y="606"/>
                    <a:pt x="141" y="605"/>
                  </a:cubicBezTo>
                  <a:cubicBezTo>
                    <a:pt x="154" y="599"/>
                    <a:pt x="161" y="586"/>
                    <a:pt x="157" y="571"/>
                  </a:cubicBezTo>
                  <a:cubicBezTo>
                    <a:pt x="96" y="395"/>
                    <a:pt x="61" y="212"/>
                    <a:pt x="53" y="25"/>
                  </a:cubicBezTo>
                  <a:cubicBezTo>
                    <a:pt x="52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023575" y="3356875"/>
              <a:ext cx="2400" cy="3375"/>
            </a:xfrm>
            <a:custGeom>
              <a:rect b="b" l="l" r="r" t="t"/>
              <a:pathLst>
                <a:path extrusionOk="0" h="135" w="96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8"/>
                    <a:pt x="1" y="23"/>
                    <a:pt x="6" y="37"/>
                  </a:cubicBezTo>
                  <a:lnTo>
                    <a:pt x="43" y="120"/>
                  </a:lnTo>
                  <a:cubicBezTo>
                    <a:pt x="47" y="129"/>
                    <a:pt x="56" y="135"/>
                    <a:pt x="65" y="135"/>
                  </a:cubicBezTo>
                  <a:cubicBezTo>
                    <a:pt x="69" y="135"/>
                    <a:pt x="72" y="135"/>
                    <a:pt x="76" y="134"/>
                  </a:cubicBezTo>
                  <a:cubicBezTo>
                    <a:pt x="90" y="128"/>
                    <a:pt x="95" y="112"/>
                    <a:pt x="90" y="100"/>
                  </a:cubicBezTo>
                  <a:lnTo>
                    <a:pt x="53" y="16"/>
                  </a:lnTo>
                  <a:cubicBezTo>
                    <a:pt x="49" y="7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029775" y="3345400"/>
              <a:ext cx="4800" cy="16700"/>
            </a:xfrm>
            <a:custGeom>
              <a:rect b="b" l="l" r="r" t="t"/>
              <a:pathLst>
                <a:path extrusionOk="0" h="668" w="192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8" y="3"/>
                    <a:pt x="0" y="17"/>
                    <a:pt x="3" y="32"/>
                  </a:cubicBezTo>
                  <a:lnTo>
                    <a:pt x="138" y="646"/>
                  </a:lnTo>
                  <a:cubicBezTo>
                    <a:pt x="140" y="658"/>
                    <a:pt x="151" y="668"/>
                    <a:pt x="162" y="668"/>
                  </a:cubicBezTo>
                  <a:lnTo>
                    <a:pt x="163" y="668"/>
                  </a:lnTo>
                  <a:cubicBezTo>
                    <a:pt x="165" y="668"/>
                    <a:pt x="166" y="667"/>
                    <a:pt x="169" y="667"/>
                  </a:cubicBezTo>
                  <a:cubicBezTo>
                    <a:pt x="182" y="664"/>
                    <a:pt x="191" y="649"/>
                    <a:pt x="187" y="636"/>
                  </a:cubicBezTo>
                  <a:lnTo>
                    <a:pt x="53" y="21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033875" y="3363575"/>
              <a:ext cx="2175" cy="3450"/>
            </a:xfrm>
            <a:custGeom>
              <a:rect b="b" l="l" r="r" t="t"/>
              <a:pathLst>
                <a:path extrusionOk="0" h="138" w="87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33" y="118"/>
                  </a:lnTo>
                  <a:cubicBezTo>
                    <a:pt x="37" y="129"/>
                    <a:pt x="46" y="137"/>
                    <a:pt x="57" y="137"/>
                  </a:cubicBezTo>
                  <a:lnTo>
                    <a:pt x="57" y="136"/>
                  </a:lnTo>
                  <a:lnTo>
                    <a:pt x="65" y="136"/>
                  </a:lnTo>
                  <a:cubicBezTo>
                    <a:pt x="79" y="131"/>
                    <a:pt x="87" y="116"/>
                    <a:pt x="83" y="102"/>
                  </a:cubicBezTo>
                  <a:lnTo>
                    <a:pt x="54" y="18"/>
                  </a:lnTo>
                  <a:cubicBezTo>
                    <a:pt x="51" y="7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006000" y="3327125"/>
              <a:ext cx="13775" cy="4750"/>
            </a:xfrm>
            <a:custGeom>
              <a:rect b="b" l="l" r="r" t="t"/>
              <a:pathLst>
                <a:path extrusionOk="0" h="190" w="551">
                  <a:moveTo>
                    <a:pt x="524" y="1"/>
                  </a:moveTo>
                  <a:cubicBezTo>
                    <a:pt x="523" y="1"/>
                    <a:pt x="521" y="1"/>
                    <a:pt x="520" y="1"/>
                  </a:cubicBezTo>
                  <a:cubicBezTo>
                    <a:pt x="349" y="28"/>
                    <a:pt x="181" y="75"/>
                    <a:pt x="19" y="140"/>
                  </a:cubicBezTo>
                  <a:cubicBezTo>
                    <a:pt x="6" y="145"/>
                    <a:pt x="0" y="160"/>
                    <a:pt x="6" y="173"/>
                  </a:cubicBezTo>
                  <a:cubicBezTo>
                    <a:pt x="10" y="184"/>
                    <a:pt x="19" y="189"/>
                    <a:pt x="30" y="189"/>
                  </a:cubicBezTo>
                  <a:cubicBezTo>
                    <a:pt x="33" y="189"/>
                    <a:pt x="35" y="189"/>
                    <a:pt x="39" y="188"/>
                  </a:cubicBezTo>
                  <a:cubicBezTo>
                    <a:pt x="195" y="125"/>
                    <a:pt x="361" y="79"/>
                    <a:pt x="528" y="52"/>
                  </a:cubicBezTo>
                  <a:cubicBezTo>
                    <a:pt x="541" y="50"/>
                    <a:pt x="550" y="36"/>
                    <a:pt x="549" y="23"/>
                  </a:cubicBezTo>
                  <a:cubicBezTo>
                    <a:pt x="547" y="10"/>
                    <a:pt x="536" y="1"/>
                    <a:pt x="5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020800" y="3325575"/>
              <a:ext cx="6175" cy="2125"/>
            </a:xfrm>
            <a:custGeom>
              <a:rect b="b" l="l" r="r" t="t"/>
              <a:pathLst>
                <a:path extrusionOk="0" h="85" w="247">
                  <a:moveTo>
                    <a:pt x="219" y="1"/>
                  </a:moveTo>
                  <a:cubicBezTo>
                    <a:pt x="217" y="1"/>
                    <a:pt x="216" y="1"/>
                    <a:pt x="214" y="1"/>
                  </a:cubicBezTo>
                  <a:lnTo>
                    <a:pt x="23" y="33"/>
                  </a:lnTo>
                  <a:cubicBezTo>
                    <a:pt x="10" y="35"/>
                    <a:pt x="0" y="48"/>
                    <a:pt x="2" y="63"/>
                  </a:cubicBezTo>
                  <a:cubicBezTo>
                    <a:pt x="4" y="75"/>
                    <a:pt x="15" y="85"/>
                    <a:pt x="27" y="85"/>
                  </a:cubicBezTo>
                  <a:lnTo>
                    <a:pt x="32" y="85"/>
                  </a:lnTo>
                  <a:lnTo>
                    <a:pt x="222" y="52"/>
                  </a:lnTo>
                  <a:cubicBezTo>
                    <a:pt x="237" y="50"/>
                    <a:pt x="246" y="36"/>
                    <a:pt x="244" y="23"/>
                  </a:cubicBezTo>
                  <a:cubicBezTo>
                    <a:pt x="241" y="10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013400" y="3336175"/>
              <a:ext cx="8800" cy="28450"/>
            </a:xfrm>
            <a:custGeom>
              <a:rect b="b" l="l" r="r" t="t"/>
              <a:pathLst>
                <a:path extrusionOk="0" h="1138" w="352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2"/>
                    <a:pt x="0" y="16"/>
                    <a:pt x="2" y="29"/>
                  </a:cubicBezTo>
                  <a:cubicBezTo>
                    <a:pt x="57" y="403"/>
                    <a:pt x="156" y="770"/>
                    <a:pt x="299" y="1122"/>
                  </a:cubicBezTo>
                  <a:cubicBezTo>
                    <a:pt x="303" y="1131"/>
                    <a:pt x="312" y="1138"/>
                    <a:pt x="322" y="1138"/>
                  </a:cubicBezTo>
                  <a:cubicBezTo>
                    <a:pt x="326" y="1138"/>
                    <a:pt x="328" y="1136"/>
                    <a:pt x="333" y="1135"/>
                  </a:cubicBezTo>
                  <a:cubicBezTo>
                    <a:pt x="346" y="1131"/>
                    <a:pt x="351" y="1115"/>
                    <a:pt x="346" y="1101"/>
                  </a:cubicBezTo>
                  <a:cubicBezTo>
                    <a:pt x="206" y="754"/>
                    <a:pt x="108" y="391"/>
                    <a:pt x="53" y="22"/>
                  </a:cubicBezTo>
                  <a:cubicBezTo>
                    <a:pt x="51" y="9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008850" y="3343575"/>
              <a:ext cx="5275" cy="15350"/>
            </a:xfrm>
            <a:custGeom>
              <a:rect b="b" l="l" r="r" t="t"/>
              <a:pathLst>
                <a:path extrusionOk="0" h="614" w="211">
                  <a:moveTo>
                    <a:pt x="29" y="1"/>
                  </a:moveTo>
                  <a:cubicBezTo>
                    <a:pt x="28" y="1"/>
                    <a:pt x="26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cubicBezTo>
                    <a:pt x="36" y="224"/>
                    <a:pt x="87" y="414"/>
                    <a:pt x="157" y="596"/>
                  </a:cubicBezTo>
                  <a:cubicBezTo>
                    <a:pt x="161" y="606"/>
                    <a:pt x="170" y="613"/>
                    <a:pt x="181" y="613"/>
                  </a:cubicBezTo>
                  <a:cubicBezTo>
                    <a:pt x="185" y="613"/>
                    <a:pt x="188" y="612"/>
                    <a:pt x="190" y="610"/>
                  </a:cubicBezTo>
                  <a:cubicBezTo>
                    <a:pt x="204" y="605"/>
                    <a:pt x="210" y="590"/>
                    <a:pt x="205" y="577"/>
                  </a:cubicBezTo>
                  <a:cubicBezTo>
                    <a:pt x="136" y="398"/>
                    <a:pt x="85" y="212"/>
                    <a:pt x="54" y="22"/>
                  </a:cubicBezTo>
                  <a:cubicBezTo>
                    <a:pt x="52" y="10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007975" y="3338525"/>
              <a:ext cx="1800" cy="3125"/>
            </a:xfrm>
            <a:custGeom>
              <a:rect b="b" l="l" r="r" t="t"/>
              <a:pathLst>
                <a:path extrusionOk="0" h="125" w="72">
                  <a:moveTo>
                    <a:pt x="30" y="1"/>
                  </a:moveTo>
                  <a:cubicBezTo>
                    <a:pt x="28" y="1"/>
                    <a:pt x="27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lnTo>
                    <a:pt x="18" y="103"/>
                  </a:lnTo>
                  <a:cubicBezTo>
                    <a:pt x="21" y="117"/>
                    <a:pt x="32" y="125"/>
                    <a:pt x="44" y="125"/>
                  </a:cubicBezTo>
                  <a:lnTo>
                    <a:pt x="49" y="125"/>
                  </a:lnTo>
                  <a:cubicBezTo>
                    <a:pt x="63" y="121"/>
                    <a:pt x="72" y="107"/>
                    <a:pt x="69" y="94"/>
                  </a:cubicBezTo>
                  <a:lnTo>
                    <a:pt x="54" y="21"/>
                  </a:lnTo>
                  <a:cubicBezTo>
                    <a:pt x="52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003450" y="3338075"/>
              <a:ext cx="4425" cy="16300"/>
            </a:xfrm>
            <a:custGeom>
              <a:rect b="b" l="l" r="r" t="t"/>
              <a:pathLst>
                <a:path extrusionOk="0" h="652" w="177">
                  <a:moveTo>
                    <a:pt x="24" y="0"/>
                  </a:moveTo>
                  <a:cubicBezTo>
                    <a:pt x="11" y="0"/>
                    <a:pt x="0" y="14"/>
                    <a:pt x="1" y="27"/>
                  </a:cubicBezTo>
                  <a:cubicBezTo>
                    <a:pt x="15" y="234"/>
                    <a:pt x="55" y="438"/>
                    <a:pt x="122" y="634"/>
                  </a:cubicBezTo>
                  <a:cubicBezTo>
                    <a:pt x="126" y="645"/>
                    <a:pt x="137" y="651"/>
                    <a:pt x="148" y="651"/>
                  </a:cubicBezTo>
                  <a:cubicBezTo>
                    <a:pt x="151" y="651"/>
                    <a:pt x="153" y="651"/>
                    <a:pt x="156" y="650"/>
                  </a:cubicBezTo>
                  <a:cubicBezTo>
                    <a:pt x="170" y="646"/>
                    <a:pt x="176" y="631"/>
                    <a:pt x="172" y="618"/>
                  </a:cubicBezTo>
                  <a:cubicBezTo>
                    <a:pt x="106" y="425"/>
                    <a:pt x="66" y="226"/>
                    <a:pt x="52" y="25"/>
                  </a:cubicBezTo>
                  <a:cubicBezTo>
                    <a:pt x="51" y="11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15"/>
          <p:cNvGrpSpPr/>
          <p:nvPr/>
        </p:nvGrpSpPr>
        <p:grpSpPr>
          <a:xfrm rot="5522241">
            <a:off x="-1948073" y="988328"/>
            <a:ext cx="2910035" cy="1907915"/>
            <a:chOff x="1200750" y="4815425"/>
            <a:chExt cx="780200" cy="511525"/>
          </a:xfrm>
        </p:grpSpPr>
        <p:sp>
          <p:nvSpPr>
            <p:cNvPr id="962" name="Google Shape;96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5" name="Google Shape;1055;p15"/>
          <p:cNvSpPr/>
          <p:nvPr/>
        </p:nvSpPr>
        <p:spPr>
          <a:xfrm rot="7662276">
            <a:off x="-1706731" y="831843"/>
            <a:ext cx="4059216" cy="752671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6" name="Google Shape;1056;p15"/>
          <p:cNvSpPr/>
          <p:nvPr/>
        </p:nvSpPr>
        <p:spPr>
          <a:xfrm rot="-2178396">
            <a:off x="6999134" y="3971834"/>
            <a:ext cx="4059194" cy="75266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9" name="Google Shape;1059;p16"/>
          <p:cNvSpPr txBox="1"/>
          <p:nvPr>
            <p:ph idx="1" type="subTitle"/>
          </p:nvPr>
        </p:nvSpPr>
        <p:spPr>
          <a:xfrm>
            <a:off x="1508475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16"/>
          <p:cNvSpPr txBox="1"/>
          <p:nvPr>
            <p:ph idx="2" type="subTitle"/>
          </p:nvPr>
        </p:nvSpPr>
        <p:spPr>
          <a:xfrm>
            <a:off x="4585669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16"/>
          <p:cNvSpPr txBox="1"/>
          <p:nvPr>
            <p:ph idx="3" type="subTitle"/>
          </p:nvPr>
        </p:nvSpPr>
        <p:spPr>
          <a:xfrm>
            <a:off x="1508475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6"/>
          <p:cNvSpPr txBox="1"/>
          <p:nvPr>
            <p:ph idx="4" type="subTitle"/>
          </p:nvPr>
        </p:nvSpPr>
        <p:spPr>
          <a:xfrm>
            <a:off x="4585669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6"/>
          <p:cNvSpPr txBox="1"/>
          <p:nvPr>
            <p:ph idx="5" type="subTitle"/>
          </p:nvPr>
        </p:nvSpPr>
        <p:spPr>
          <a:xfrm>
            <a:off x="150847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4" name="Google Shape;1064;p16"/>
          <p:cNvSpPr txBox="1"/>
          <p:nvPr>
            <p:ph idx="6" type="subTitle"/>
          </p:nvPr>
        </p:nvSpPr>
        <p:spPr>
          <a:xfrm>
            <a:off x="150847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5" name="Google Shape;1065;p16"/>
          <p:cNvSpPr txBox="1"/>
          <p:nvPr>
            <p:ph idx="7" type="subTitle"/>
          </p:nvPr>
        </p:nvSpPr>
        <p:spPr>
          <a:xfrm>
            <a:off x="458566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6" name="Google Shape;1066;p16"/>
          <p:cNvSpPr txBox="1"/>
          <p:nvPr>
            <p:ph idx="8" type="subTitle"/>
          </p:nvPr>
        </p:nvSpPr>
        <p:spPr>
          <a:xfrm>
            <a:off x="458566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7" name="Google Shape;1067;p16"/>
          <p:cNvSpPr/>
          <p:nvPr/>
        </p:nvSpPr>
        <p:spPr>
          <a:xfrm flipH="1" rot="-5400000">
            <a:off x="5383273" y="1132326"/>
            <a:ext cx="5353366" cy="2814568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6"/>
          <p:cNvSpPr/>
          <p:nvPr/>
        </p:nvSpPr>
        <p:spPr>
          <a:xfrm rot="-5400000">
            <a:off x="5786194" y="1468755"/>
            <a:ext cx="5289175" cy="2053600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16"/>
          <p:cNvGrpSpPr/>
          <p:nvPr/>
        </p:nvGrpSpPr>
        <p:grpSpPr>
          <a:xfrm rot="-7707397">
            <a:off x="8198031" y="2121541"/>
            <a:ext cx="1316776" cy="1801993"/>
            <a:chOff x="1594875" y="4034900"/>
            <a:chExt cx="427150" cy="584550"/>
          </a:xfrm>
        </p:grpSpPr>
        <p:sp>
          <p:nvSpPr>
            <p:cNvPr id="1070" name="Google Shape;1070;p16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16"/>
          <p:cNvGrpSpPr/>
          <p:nvPr/>
        </p:nvGrpSpPr>
        <p:grpSpPr>
          <a:xfrm rot="-2470071">
            <a:off x="7066534" y="3612795"/>
            <a:ext cx="3023648" cy="1982404"/>
            <a:chOff x="1200750" y="4815425"/>
            <a:chExt cx="780200" cy="511525"/>
          </a:xfrm>
        </p:grpSpPr>
        <p:sp>
          <p:nvSpPr>
            <p:cNvPr id="1191" name="Google Shape;1191;p16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16"/>
          <p:cNvGrpSpPr/>
          <p:nvPr/>
        </p:nvGrpSpPr>
        <p:grpSpPr>
          <a:xfrm flipH="1" rot="-8892587">
            <a:off x="8110218" y="473264"/>
            <a:ext cx="2076946" cy="1991696"/>
            <a:chOff x="4664175" y="3416300"/>
            <a:chExt cx="497525" cy="477100"/>
          </a:xfrm>
        </p:grpSpPr>
        <p:sp>
          <p:nvSpPr>
            <p:cNvPr id="1285" name="Google Shape;1285;p16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1" name="Google Shape;1511;p17"/>
          <p:cNvSpPr/>
          <p:nvPr/>
        </p:nvSpPr>
        <p:spPr>
          <a:xfrm flipH="1" rot="5400000">
            <a:off x="6217254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2" name="Google Shape;1512;p17"/>
          <p:cNvGrpSpPr/>
          <p:nvPr/>
        </p:nvGrpSpPr>
        <p:grpSpPr>
          <a:xfrm flipH="1" rot="-1028307">
            <a:off x="8570227" y="2702746"/>
            <a:ext cx="1294285" cy="1771215"/>
            <a:chOff x="1594875" y="4034900"/>
            <a:chExt cx="427150" cy="584550"/>
          </a:xfrm>
        </p:grpSpPr>
        <p:sp>
          <p:nvSpPr>
            <p:cNvPr id="1513" name="Google Shape;1513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17"/>
          <p:cNvGrpSpPr/>
          <p:nvPr/>
        </p:nvGrpSpPr>
        <p:grpSpPr>
          <a:xfrm flipH="1" rot="-2398446">
            <a:off x="7856113" y="4231015"/>
            <a:ext cx="1671531" cy="1141109"/>
            <a:chOff x="5093000" y="4875100"/>
            <a:chExt cx="478825" cy="326900"/>
          </a:xfrm>
        </p:grpSpPr>
        <p:sp>
          <p:nvSpPr>
            <p:cNvPr id="1634" name="Google Shape;1634;p17"/>
            <p:cNvSpPr/>
            <p:nvPr/>
          </p:nvSpPr>
          <p:spPr>
            <a:xfrm>
              <a:off x="5381025" y="4905375"/>
              <a:ext cx="130900" cy="113875"/>
            </a:xfrm>
            <a:custGeom>
              <a:rect b="b" l="l" r="r" t="t"/>
              <a:pathLst>
                <a:path extrusionOk="0" h="4555" w="5236">
                  <a:moveTo>
                    <a:pt x="1607" y="0"/>
                  </a:moveTo>
                  <a:cubicBezTo>
                    <a:pt x="1221" y="0"/>
                    <a:pt x="833" y="140"/>
                    <a:pt x="557" y="411"/>
                  </a:cubicBezTo>
                  <a:cubicBezTo>
                    <a:pt x="142" y="820"/>
                    <a:pt x="0" y="1456"/>
                    <a:pt x="112" y="2028"/>
                  </a:cubicBezTo>
                  <a:cubicBezTo>
                    <a:pt x="224" y="2599"/>
                    <a:pt x="559" y="3109"/>
                    <a:pt x="974" y="3517"/>
                  </a:cubicBezTo>
                  <a:cubicBezTo>
                    <a:pt x="1389" y="3926"/>
                    <a:pt x="1883" y="4245"/>
                    <a:pt x="2376" y="4554"/>
                  </a:cubicBezTo>
                  <a:cubicBezTo>
                    <a:pt x="3162" y="3981"/>
                    <a:pt x="3852" y="3377"/>
                    <a:pt x="4541" y="2691"/>
                  </a:cubicBezTo>
                  <a:cubicBezTo>
                    <a:pt x="4875" y="2357"/>
                    <a:pt x="5208" y="1963"/>
                    <a:pt x="5220" y="1491"/>
                  </a:cubicBezTo>
                  <a:cubicBezTo>
                    <a:pt x="5235" y="912"/>
                    <a:pt x="4733" y="423"/>
                    <a:pt x="4180" y="256"/>
                  </a:cubicBezTo>
                  <a:cubicBezTo>
                    <a:pt x="3947" y="185"/>
                    <a:pt x="3705" y="159"/>
                    <a:pt x="3461" y="159"/>
                  </a:cubicBezTo>
                  <a:cubicBezTo>
                    <a:pt x="3124" y="159"/>
                    <a:pt x="2781" y="208"/>
                    <a:pt x="2449" y="256"/>
                  </a:cubicBezTo>
                  <a:cubicBezTo>
                    <a:pt x="2204" y="84"/>
                    <a:pt x="1906" y="0"/>
                    <a:pt x="16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5379475" y="4904000"/>
              <a:ext cx="133750" cy="116550"/>
            </a:xfrm>
            <a:custGeom>
              <a:rect b="b" l="l" r="r" t="t"/>
              <a:pathLst>
                <a:path extrusionOk="0" h="4662" w="5350">
                  <a:moveTo>
                    <a:pt x="1670" y="108"/>
                  </a:moveTo>
                  <a:cubicBezTo>
                    <a:pt x="1959" y="108"/>
                    <a:pt x="2247" y="188"/>
                    <a:pt x="2481" y="353"/>
                  </a:cubicBezTo>
                  <a:cubicBezTo>
                    <a:pt x="2490" y="359"/>
                    <a:pt x="2501" y="362"/>
                    <a:pt x="2513" y="362"/>
                  </a:cubicBezTo>
                  <a:cubicBezTo>
                    <a:pt x="2515" y="362"/>
                    <a:pt x="2517" y="362"/>
                    <a:pt x="2519" y="362"/>
                  </a:cubicBezTo>
                  <a:cubicBezTo>
                    <a:pt x="2852" y="314"/>
                    <a:pt x="3191" y="266"/>
                    <a:pt x="3524" y="266"/>
                  </a:cubicBezTo>
                  <a:cubicBezTo>
                    <a:pt x="3763" y="266"/>
                    <a:pt x="3999" y="291"/>
                    <a:pt x="4226" y="359"/>
                  </a:cubicBezTo>
                  <a:cubicBezTo>
                    <a:pt x="4736" y="514"/>
                    <a:pt x="5245" y="971"/>
                    <a:pt x="5230" y="1545"/>
                  </a:cubicBezTo>
                  <a:cubicBezTo>
                    <a:pt x="5219" y="1998"/>
                    <a:pt x="4888" y="2388"/>
                    <a:pt x="4565" y="2708"/>
                  </a:cubicBezTo>
                  <a:cubicBezTo>
                    <a:pt x="3852" y="3420"/>
                    <a:pt x="3174" y="4005"/>
                    <a:pt x="2436" y="4547"/>
                  </a:cubicBezTo>
                  <a:cubicBezTo>
                    <a:pt x="1924" y="4226"/>
                    <a:pt x="1468" y="3926"/>
                    <a:pt x="1073" y="3536"/>
                  </a:cubicBezTo>
                  <a:cubicBezTo>
                    <a:pt x="617" y="3086"/>
                    <a:pt x="323" y="2580"/>
                    <a:pt x="225" y="2073"/>
                  </a:cubicBezTo>
                  <a:cubicBezTo>
                    <a:pt x="110" y="1479"/>
                    <a:pt x="275" y="877"/>
                    <a:pt x="656" y="503"/>
                  </a:cubicBezTo>
                  <a:cubicBezTo>
                    <a:pt x="921" y="242"/>
                    <a:pt x="1296" y="108"/>
                    <a:pt x="1670" y="108"/>
                  </a:cubicBezTo>
                  <a:close/>
                  <a:moveTo>
                    <a:pt x="1667" y="0"/>
                  </a:moveTo>
                  <a:cubicBezTo>
                    <a:pt x="1270" y="0"/>
                    <a:pt x="871" y="146"/>
                    <a:pt x="583" y="429"/>
                  </a:cubicBezTo>
                  <a:cubicBezTo>
                    <a:pt x="177" y="828"/>
                    <a:pt x="1" y="1465"/>
                    <a:pt x="123" y="2093"/>
                  </a:cubicBezTo>
                  <a:cubicBezTo>
                    <a:pt x="225" y="2621"/>
                    <a:pt x="529" y="3146"/>
                    <a:pt x="1000" y="3610"/>
                  </a:cubicBezTo>
                  <a:cubicBezTo>
                    <a:pt x="1410" y="4013"/>
                    <a:pt x="1902" y="4333"/>
                    <a:pt x="2410" y="4654"/>
                  </a:cubicBezTo>
                  <a:cubicBezTo>
                    <a:pt x="2419" y="4659"/>
                    <a:pt x="2429" y="4662"/>
                    <a:pt x="2438" y="4662"/>
                  </a:cubicBezTo>
                  <a:cubicBezTo>
                    <a:pt x="2449" y="4662"/>
                    <a:pt x="2460" y="4658"/>
                    <a:pt x="2469" y="4651"/>
                  </a:cubicBezTo>
                  <a:cubicBezTo>
                    <a:pt x="3223" y="4101"/>
                    <a:pt x="3913" y="3506"/>
                    <a:pt x="4639" y="2782"/>
                  </a:cubicBezTo>
                  <a:cubicBezTo>
                    <a:pt x="4976" y="2446"/>
                    <a:pt x="5321" y="2037"/>
                    <a:pt x="5333" y="1547"/>
                  </a:cubicBezTo>
                  <a:cubicBezTo>
                    <a:pt x="5350" y="922"/>
                    <a:pt x="4805" y="427"/>
                    <a:pt x="4257" y="261"/>
                  </a:cubicBezTo>
                  <a:cubicBezTo>
                    <a:pt x="4018" y="188"/>
                    <a:pt x="3772" y="162"/>
                    <a:pt x="3524" y="162"/>
                  </a:cubicBezTo>
                  <a:cubicBezTo>
                    <a:pt x="3192" y="162"/>
                    <a:pt x="2855" y="209"/>
                    <a:pt x="2524" y="257"/>
                  </a:cubicBezTo>
                  <a:cubicBezTo>
                    <a:pt x="2271" y="85"/>
                    <a:pt x="1969" y="0"/>
                    <a:pt x="16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5094500" y="4981425"/>
              <a:ext cx="133425" cy="102250"/>
            </a:xfrm>
            <a:custGeom>
              <a:rect b="b" l="l" r="r" t="t"/>
              <a:pathLst>
                <a:path extrusionOk="0" h="4090" w="5337">
                  <a:moveTo>
                    <a:pt x="1907" y="1"/>
                  </a:moveTo>
                  <a:cubicBezTo>
                    <a:pt x="1668" y="1"/>
                    <a:pt x="1430" y="34"/>
                    <a:pt x="1199" y="106"/>
                  </a:cubicBezTo>
                  <a:cubicBezTo>
                    <a:pt x="797" y="233"/>
                    <a:pt x="420" y="482"/>
                    <a:pt x="213" y="849"/>
                  </a:cubicBezTo>
                  <a:cubicBezTo>
                    <a:pt x="7" y="1216"/>
                    <a:pt x="1" y="1709"/>
                    <a:pt x="259" y="2041"/>
                  </a:cubicBezTo>
                  <a:cubicBezTo>
                    <a:pt x="463" y="2303"/>
                    <a:pt x="792" y="2435"/>
                    <a:pt x="1041" y="2656"/>
                  </a:cubicBezTo>
                  <a:cubicBezTo>
                    <a:pt x="1505" y="3066"/>
                    <a:pt x="1700" y="3782"/>
                    <a:pt x="2274" y="4013"/>
                  </a:cubicBezTo>
                  <a:cubicBezTo>
                    <a:pt x="2411" y="4069"/>
                    <a:pt x="2557" y="4090"/>
                    <a:pt x="2705" y="4090"/>
                  </a:cubicBezTo>
                  <a:cubicBezTo>
                    <a:pt x="2869" y="4090"/>
                    <a:pt x="3034" y="4064"/>
                    <a:pt x="3194" y="4032"/>
                  </a:cubicBezTo>
                  <a:cubicBezTo>
                    <a:pt x="3618" y="3943"/>
                    <a:pt x="4033" y="3807"/>
                    <a:pt x="4427" y="3624"/>
                  </a:cubicBezTo>
                  <a:cubicBezTo>
                    <a:pt x="4669" y="3513"/>
                    <a:pt x="5336" y="3262"/>
                    <a:pt x="5336" y="2983"/>
                  </a:cubicBezTo>
                  <a:cubicBezTo>
                    <a:pt x="5336" y="2802"/>
                    <a:pt x="5144" y="2510"/>
                    <a:pt x="5064" y="2349"/>
                  </a:cubicBezTo>
                  <a:cubicBezTo>
                    <a:pt x="4968" y="2149"/>
                    <a:pt x="4861" y="1953"/>
                    <a:pt x="4742" y="1766"/>
                  </a:cubicBezTo>
                  <a:cubicBezTo>
                    <a:pt x="4498" y="1382"/>
                    <a:pt x="4202" y="1027"/>
                    <a:pt x="3850" y="735"/>
                  </a:cubicBezTo>
                  <a:cubicBezTo>
                    <a:pt x="3307" y="286"/>
                    <a:pt x="2604" y="1"/>
                    <a:pt x="190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5093000" y="4980125"/>
              <a:ext cx="136225" cy="104825"/>
            </a:xfrm>
            <a:custGeom>
              <a:rect b="b" l="l" r="r" t="t"/>
              <a:pathLst>
                <a:path extrusionOk="0" h="4193" w="5449">
                  <a:moveTo>
                    <a:pt x="1971" y="105"/>
                  </a:moveTo>
                  <a:cubicBezTo>
                    <a:pt x="2624" y="105"/>
                    <a:pt x="3310" y="357"/>
                    <a:pt x="3877" y="827"/>
                  </a:cubicBezTo>
                  <a:cubicBezTo>
                    <a:pt x="4204" y="1096"/>
                    <a:pt x="4500" y="1439"/>
                    <a:pt x="4759" y="1845"/>
                  </a:cubicBezTo>
                  <a:cubicBezTo>
                    <a:pt x="4870" y="2022"/>
                    <a:pt x="4978" y="2217"/>
                    <a:pt x="5079" y="2423"/>
                  </a:cubicBezTo>
                  <a:cubicBezTo>
                    <a:pt x="5098" y="2463"/>
                    <a:pt x="5124" y="2511"/>
                    <a:pt x="5154" y="2564"/>
                  </a:cubicBezTo>
                  <a:cubicBezTo>
                    <a:pt x="5235" y="2710"/>
                    <a:pt x="5345" y="2912"/>
                    <a:pt x="5345" y="3035"/>
                  </a:cubicBezTo>
                  <a:cubicBezTo>
                    <a:pt x="5345" y="3243"/>
                    <a:pt x="4829" y="3469"/>
                    <a:pt x="4580" y="3578"/>
                  </a:cubicBezTo>
                  <a:cubicBezTo>
                    <a:pt x="4535" y="3597"/>
                    <a:pt x="4496" y="3614"/>
                    <a:pt x="4465" y="3629"/>
                  </a:cubicBezTo>
                  <a:cubicBezTo>
                    <a:pt x="4074" y="3811"/>
                    <a:pt x="3663" y="3945"/>
                    <a:pt x="3244" y="4033"/>
                  </a:cubicBezTo>
                  <a:cubicBezTo>
                    <a:pt x="3093" y="4064"/>
                    <a:pt x="2929" y="4091"/>
                    <a:pt x="2765" y="4091"/>
                  </a:cubicBezTo>
                  <a:cubicBezTo>
                    <a:pt x="2625" y="4091"/>
                    <a:pt x="2485" y="4071"/>
                    <a:pt x="2353" y="4018"/>
                  </a:cubicBezTo>
                  <a:cubicBezTo>
                    <a:pt x="2025" y="3885"/>
                    <a:pt x="1827" y="3586"/>
                    <a:pt x="1616" y="3271"/>
                  </a:cubicBezTo>
                  <a:cubicBezTo>
                    <a:pt x="1473" y="3059"/>
                    <a:pt x="1327" y="2838"/>
                    <a:pt x="1136" y="2669"/>
                  </a:cubicBezTo>
                  <a:cubicBezTo>
                    <a:pt x="1033" y="2579"/>
                    <a:pt x="919" y="2503"/>
                    <a:pt x="807" y="2431"/>
                  </a:cubicBezTo>
                  <a:cubicBezTo>
                    <a:pt x="638" y="2319"/>
                    <a:pt x="478" y="2213"/>
                    <a:pt x="361" y="2061"/>
                  </a:cubicBezTo>
                  <a:cubicBezTo>
                    <a:pt x="128" y="1762"/>
                    <a:pt x="110" y="1295"/>
                    <a:pt x="319" y="927"/>
                  </a:cubicBezTo>
                  <a:cubicBezTo>
                    <a:pt x="503" y="598"/>
                    <a:pt x="844" y="343"/>
                    <a:pt x="1274" y="208"/>
                  </a:cubicBezTo>
                  <a:cubicBezTo>
                    <a:pt x="1497" y="138"/>
                    <a:pt x="1732" y="105"/>
                    <a:pt x="1971" y="105"/>
                  </a:cubicBezTo>
                  <a:close/>
                  <a:moveTo>
                    <a:pt x="1969" y="0"/>
                  </a:moveTo>
                  <a:cubicBezTo>
                    <a:pt x="1720" y="0"/>
                    <a:pt x="1475" y="36"/>
                    <a:pt x="1243" y="109"/>
                  </a:cubicBezTo>
                  <a:cubicBezTo>
                    <a:pt x="787" y="253"/>
                    <a:pt x="425" y="524"/>
                    <a:pt x="229" y="875"/>
                  </a:cubicBezTo>
                  <a:cubicBezTo>
                    <a:pt x="0" y="1280"/>
                    <a:pt x="20" y="1794"/>
                    <a:pt x="277" y="2125"/>
                  </a:cubicBezTo>
                  <a:cubicBezTo>
                    <a:pt x="406" y="2289"/>
                    <a:pt x="581" y="2405"/>
                    <a:pt x="749" y="2517"/>
                  </a:cubicBezTo>
                  <a:cubicBezTo>
                    <a:pt x="858" y="2588"/>
                    <a:pt x="970" y="2662"/>
                    <a:pt x="1066" y="2747"/>
                  </a:cubicBezTo>
                  <a:cubicBezTo>
                    <a:pt x="1249" y="2907"/>
                    <a:pt x="1391" y="3122"/>
                    <a:pt x="1530" y="3329"/>
                  </a:cubicBezTo>
                  <a:cubicBezTo>
                    <a:pt x="1740" y="3644"/>
                    <a:pt x="1956" y="3968"/>
                    <a:pt x="2314" y="4114"/>
                  </a:cubicBezTo>
                  <a:cubicBezTo>
                    <a:pt x="2459" y="4173"/>
                    <a:pt x="2614" y="4193"/>
                    <a:pt x="2766" y="4193"/>
                  </a:cubicBezTo>
                  <a:cubicBezTo>
                    <a:pt x="2944" y="4193"/>
                    <a:pt x="3116" y="4165"/>
                    <a:pt x="3265" y="4134"/>
                  </a:cubicBezTo>
                  <a:cubicBezTo>
                    <a:pt x="3692" y="4046"/>
                    <a:pt x="4110" y="3908"/>
                    <a:pt x="4508" y="3723"/>
                  </a:cubicBezTo>
                  <a:cubicBezTo>
                    <a:pt x="4539" y="3709"/>
                    <a:pt x="4578" y="3693"/>
                    <a:pt x="4621" y="3674"/>
                  </a:cubicBezTo>
                  <a:cubicBezTo>
                    <a:pt x="5040" y="3491"/>
                    <a:pt x="5449" y="3290"/>
                    <a:pt x="5449" y="3035"/>
                  </a:cubicBezTo>
                  <a:cubicBezTo>
                    <a:pt x="5449" y="2885"/>
                    <a:pt x="5336" y="2679"/>
                    <a:pt x="5244" y="2514"/>
                  </a:cubicBezTo>
                  <a:cubicBezTo>
                    <a:pt x="5216" y="2463"/>
                    <a:pt x="5190" y="2417"/>
                    <a:pt x="5172" y="2378"/>
                  </a:cubicBezTo>
                  <a:cubicBezTo>
                    <a:pt x="5069" y="2167"/>
                    <a:pt x="4959" y="1971"/>
                    <a:pt x="4846" y="1790"/>
                  </a:cubicBezTo>
                  <a:cubicBezTo>
                    <a:pt x="4582" y="1375"/>
                    <a:pt x="4278" y="1023"/>
                    <a:pt x="3943" y="746"/>
                  </a:cubicBezTo>
                  <a:cubicBezTo>
                    <a:pt x="3356" y="262"/>
                    <a:pt x="2646" y="0"/>
                    <a:pt x="19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5190150" y="4876375"/>
              <a:ext cx="117100" cy="131200"/>
            </a:xfrm>
            <a:custGeom>
              <a:rect b="b" l="l" r="r" t="t"/>
              <a:pathLst>
                <a:path extrusionOk="0" h="5248" w="4684">
                  <a:moveTo>
                    <a:pt x="2229" y="1"/>
                  </a:moveTo>
                  <a:cubicBezTo>
                    <a:pt x="1877" y="1"/>
                    <a:pt x="1526" y="107"/>
                    <a:pt x="1218" y="280"/>
                  </a:cubicBezTo>
                  <a:cubicBezTo>
                    <a:pt x="831" y="497"/>
                    <a:pt x="509" y="816"/>
                    <a:pt x="239" y="1167"/>
                  </a:cubicBezTo>
                  <a:cubicBezTo>
                    <a:pt x="1" y="1475"/>
                    <a:pt x="107" y="1575"/>
                    <a:pt x="309" y="1811"/>
                  </a:cubicBezTo>
                  <a:cubicBezTo>
                    <a:pt x="550" y="2095"/>
                    <a:pt x="704" y="2498"/>
                    <a:pt x="925" y="2804"/>
                  </a:cubicBezTo>
                  <a:cubicBezTo>
                    <a:pt x="1377" y="3431"/>
                    <a:pt x="1908" y="3999"/>
                    <a:pt x="2467" y="4533"/>
                  </a:cubicBezTo>
                  <a:cubicBezTo>
                    <a:pt x="2748" y="4801"/>
                    <a:pt x="3049" y="5070"/>
                    <a:pt x="3419" y="5191"/>
                  </a:cubicBezTo>
                  <a:cubicBezTo>
                    <a:pt x="3534" y="5228"/>
                    <a:pt x="3657" y="5247"/>
                    <a:pt x="3779" y="5247"/>
                  </a:cubicBezTo>
                  <a:cubicBezTo>
                    <a:pt x="4051" y="5247"/>
                    <a:pt x="4320" y="5151"/>
                    <a:pt x="4483" y="4938"/>
                  </a:cubicBezTo>
                  <a:cubicBezTo>
                    <a:pt x="4676" y="4688"/>
                    <a:pt x="4684" y="4345"/>
                    <a:pt x="4666" y="4030"/>
                  </a:cubicBezTo>
                  <a:cubicBezTo>
                    <a:pt x="4638" y="3492"/>
                    <a:pt x="4561" y="2956"/>
                    <a:pt x="4440" y="2432"/>
                  </a:cubicBezTo>
                  <a:cubicBezTo>
                    <a:pt x="4315" y="1899"/>
                    <a:pt x="4139" y="1367"/>
                    <a:pt x="3824" y="918"/>
                  </a:cubicBezTo>
                  <a:cubicBezTo>
                    <a:pt x="3508" y="470"/>
                    <a:pt x="3039" y="111"/>
                    <a:pt x="2498" y="22"/>
                  </a:cubicBezTo>
                  <a:cubicBezTo>
                    <a:pt x="2408" y="8"/>
                    <a:pt x="2319" y="1"/>
                    <a:pt x="2229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5188750" y="4875100"/>
              <a:ext cx="119825" cy="133750"/>
            </a:xfrm>
            <a:custGeom>
              <a:rect b="b" l="l" r="r" t="t"/>
              <a:pathLst>
                <a:path extrusionOk="0" h="5350" w="4793">
                  <a:moveTo>
                    <a:pt x="2285" y="103"/>
                  </a:moveTo>
                  <a:cubicBezTo>
                    <a:pt x="2373" y="103"/>
                    <a:pt x="2460" y="109"/>
                    <a:pt x="2546" y="124"/>
                  </a:cubicBezTo>
                  <a:cubicBezTo>
                    <a:pt x="3031" y="204"/>
                    <a:pt x="3502" y="522"/>
                    <a:pt x="3837" y="999"/>
                  </a:cubicBezTo>
                  <a:cubicBezTo>
                    <a:pt x="4102" y="1375"/>
                    <a:pt x="4296" y="1850"/>
                    <a:pt x="4445" y="2495"/>
                  </a:cubicBezTo>
                  <a:cubicBezTo>
                    <a:pt x="4566" y="3015"/>
                    <a:pt x="4643" y="3549"/>
                    <a:pt x="4671" y="4084"/>
                  </a:cubicBezTo>
                  <a:cubicBezTo>
                    <a:pt x="4689" y="4398"/>
                    <a:pt x="4679" y="4723"/>
                    <a:pt x="4499" y="4957"/>
                  </a:cubicBezTo>
                  <a:cubicBezTo>
                    <a:pt x="4339" y="5164"/>
                    <a:pt x="4084" y="5246"/>
                    <a:pt x="3837" y="5246"/>
                  </a:cubicBezTo>
                  <a:cubicBezTo>
                    <a:pt x="3716" y="5246"/>
                    <a:pt x="3596" y="5226"/>
                    <a:pt x="3491" y="5192"/>
                  </a:cubicBezTo>
                  <a:cubicBezTo>
                    <a:pt x="3132" y="5074"/>
                    <a:pt x="2834" y="4809"/>
                    <a:pt x="2559" y="4545"/>
                  </a:cubicBezTo>
                  <a:cubicBezTo>
                    <a:pt x="1912" y="3928"/>
                    <a:pt x="1425" y="3381"/>
                    <a:pt x="1023" y="2824"/>
                  </a:cubicBezTo>
                  <a:cubicBezTo>
                    <a:pt x="927" y="2693"/>
                    <a:pt x="842" y="2538"/>
                    <a:pt x="760" y="2387"/>
                  </a:cubicBezTo>
                  <a:cubicBezTo>
                    <a:pt x="654" y="2193"/>
                    <a:pt x="542" y="1992"/>
                    <a:pt x="405" y="1829"/>
                  </a:cubicBezTo>
                  <a:lnTo>
                    <a:pt x="380" y="1801"/>
                  </a:lnTo>
                  <a:cubicBezTo>
                    <a:pt x="195" y="1585"/>
                    <a:pt x="133" y="1513"/>
                    <a:pt x="335" y="1250"/>
                  </a:cubicBezTo>
                  <a:cubicBezTo>
                    <a:pt x="639" y="856"/>
                    <a:pt x="954" y="570"/>
                    <a:pt x="1300" y="376"/>
                  </a:cubicBezTo>
                  <a:cubicBezTo>
                    <a:pt x="1617" y="197"/>
                    <a:pt x="1959" y="104"/>
                    <a:pt x="2285" y="104"/>
                  </a:cubicBezTo>
                  <a:lnTo>
                    <a:pt x="2285" y="103"/>
                  </a:lnTo>
                  <a:close/>
                  <a:moveTo>
                    <a:pt x="2285" y="0"/>
                  </a:moveTo>
                  <a:cubicBezTo>
                    <a:pt x="1941" y="0"/>
                    <a:pt x="1582" y="98"/>
                    <a:pt x="1249" y="286"/>
                  </a:cubicBezTo>
                  <a:cubicBezTo>
                    <a:pt x="891" y="486"/>
                    <a:pt x="567" y="781"/>
                    <a:pt x="253" y="1187"/>
                  </a:cubicBezTo>
                  <a:cubicBezTo>
                    <a:pt x="0" y="1515"/>
                    <a:pt x="113" y="1649"/>
                    <a:pt x="302" y="1868"/>
                  </a:cubicBezTo>
                  <a:lnTo>
                    <a:pt x="326" y="1896"/>
                  </a:lnTo>
                  <a:cubicBezTo>
                    <a:pt x="458" y="2051"/>
                    <a:pt x="565" y="2247"/>
                    <a:pt x="670" y="2438"/>
                  </a:cubicBezTo>
                  <a:cubicBezTo>
                    <a:pt x="754" y="2590"/>
                    <a:pt x="840" y="2748"/>
                    <a:pt x="939" y="2885"/>
                  </a:cubicBezTo>
                  <a:cubicBezTo>
                    <a:pt x="1344" y="3447"/>
                    <a:pt x="1837" y="3999"/>
                    <a:pt x="2488" y="4620"/>
                  </a:cubicBezTo>
                  <a:cubicBezTo>
                    <a:pt x="2772" y="4892"/>
                    <a:pt x="3080" y="5167"/>
                    <a:pt x="3459" y="5290"/>
                  </a:cubicBezTo>
                  <a:cubicBezTo>
                    <a:pt x="3573" y="5328"/>
                    <a:pt x="3703" y="5350"/>
                    <a:pt x="3836" y="5350"/>
                  </a:cubicBezTo>
                  <a:lnTo>
                    <a:pt x="3836" y="5348"/>
                  </a:lnTo>
                  <a:cubicBezTo>
                    <a:pt x="4112" y="5348"/>
                    <a:pt x="4399" y="5255"/>
                    <a:pt x="4581" y="5020"/>
                  </a:cubicBezTo>
                  <a:cubicBezTo>
                    <a:pt x="4782" y="4759"/>
                    <a:pt x="4792" y="4413"/>
                    <a:pt x="4775" y="4078"/>
                  </a:cubicBezTo>
                  <a:cubicBezTo>
                    <a:pt x="4745" y="3539"/>
                    <a:pt x="4669" y="2998"/>
                    <a:pt x="4546" y="2471"/>
                  </a:cubicBezTo>
                  <a:cubicBezTo>
                    <a:pt x="4393" y="1814"/>
                    <a:pt x="4195" y="1327"/>
                    <a:pt x="3922" y="940"/>
                  </a:cubicBezTo>
                  <a:cubicBezTo>
                    <a:pt x="3571" y="440"/>
                    <a:pt x="3074" y="105"/>
                    <a:pt x="2562" y="22"/>
                  </a:cubicBezTo>
                  <a:cubicBezTo>
                    <a:pt x="2471" y="7"/>
                    <a:pt x="2378" y="0"/>
                    <a:pt x="2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5320800" y="4909100"/>
              <a:ext cx="110025" cy="139025"/>
            </a:xfrm>
            <a:custGeom>
              <a:rect b="b" l="l" r="r" t="t"/>
              <a:pathLst>
                <a:path extrusionOk="0" h="5561" w="4401">
                  <a:moveTo>
                    <a:pt x="1792" y="1"/>
                  </a:moveTo>
                  <a:cubicBezTo>
                    <a:pt x="1288" y="1"/>
                    <a:pt x="789" y="299"/>
                    <a:pt x="531" y="741"/>
                  </a:cubicBezTo>
                  <a:cubicBezTo>
                    <a:pt x="229" y="1261"/>
                    <a:pt x="262" y="1986"/>
                    <a:pt x="537" y="2523"/>
                  </a:cubicBezTo>
                  <a:cubicBezTo>
                    <a:pt x="174" y="2822"/>
                    <a:pt x="0" y="3322"/>
                    <a:pt x="54" y="3790"/>
                  </a:cubicBezTo>
                  <a:cubicBezTo>
                    <a:pt x="108" y="4259"/>
                    <a:pt x="370" y="4690"/>
                    <a:pt x="732" y="4993"/>
                  </a:cubicBezTo>
                  <a:cubicBezTo>
                    <a:pt x="1093" y="5297"/>
                    <a:pt x="1545" y="5478"/>
                    <a:pt x="2010" y="5561"/>
                  </a:cubicBezTo>
                  <a:lnTo>
                    <a:pt x="2010" y="5561"/>
                  </a:lnTo>
                  <a:cubicBezTo>
                    <a:pt x="2625" y="4975"/>
                    <a:pt x="3347" y="4292"/>
                    <a:pt x="3961" y="3707"/>
                  </a:cubicBezTo>
                  <a:cubicBezTo>
                    <a:pt x="4113" y="3562"/>
                    <a:pt x="4271" y="3406"/>
                    <a:pt x="4329" y="3204"/>
                  </a:cubicBezTo>
                  <a:cubicBezTo>
                    <a:pt x="4401" y="2951"/>
                    <a:pt x="4298" y="2683"/>
                    <a:pt x="4187" y="2446"/>
                  </a:cubicBezTo>
                  <a:cubicBezTo>
                    <a:pt x="3932" y="1903"/>
                    <a:pt x="3615" y="1389"/>
                    <a:pt x="3244" y="918"/>
                  </a:cubicBezTo>
                  <a:cubicBezTo>
                    <a:pt x="2934" y="525"/>
                    <a:pt x="2555" y="143"/>
                    <a:pt x="2066" y="32"/>
                  </a:cubicBezTo>
                  <a:cubicBezTo>
                    <a:pt x="1976" y="11"/>
                    <a:pt x="1884" y="1"/>
                    <a:pt x="1792" y="1"/>
                  </a:cubicBezTo>
                  <a:close/>
                  <a:moveTo>
                    <a:pt x="2010" y="5561"/>
                  </a:moveTo>
                  <a:cubicBezTo>
                    <a:pt x="2010" y="5561"/>
                    <a:pt x="2010" y="5561"/>
                    <a:pt x="2010" y="5561"/>
                  </a:cubicBezTo>
                  <a:lnTo>
                    <a:pt x="2011" y="5561"/>
                  </a:lnTo>
                  <a:cubicBezTo>
                    <a:pt x="2011" y="5561"/>
                    <a:pt x="2011" y="5561"/>
                    <a:pt x="2010" y="556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319450" y="4907800"/>
              <a:ext cx="112725" cy="141650"/>
            </a:xfrm>
            <a:custGeom>
              <a:rect b="b" l="l" r="r" t="t"/>
              <a:pathLst>
                <a:path extrusionOk="0" h="5666" w="4509">
                  <a:moveTo>
                    <a:pt x="1843" y="104"/>
                  </a:moveTo>
                  <a:cubicBezTo>
                    <a:pt x="1932" y="104"/>
                    <a:pt x="2021" y="113"/>
                    <a:pt x="2108" y="133"/>
                  </a:cubicBezTo>
                  <a:cubicBezTo>
                    <a:pt x="2610" y="248"/>
                    <a:pt x="2985" y="658"/>
                    <a:pt x="3257" y="1002"/>
                  </a:cubicBezTo>
                  <a:cubicBezTo>
                    <a:pt x="3626" y="1471"/>
                    <a:pt x="3942" y="1980"/>
                    <a:pt x="4195" y="2520"/>
                  </a:cubicBezTo>
                  <a:cubicBezTo>
                    <a:pt x="4305" y="2757"/>
                    <a:pt x="4399" y="3008"/>
                    <a:pt x="4333" y="3241"/>
                  </a:cubicBezTo>
                  <a:cubicBezTo>
                    <a:pt x="4278" y="3436"/>
                    <a:pt x="4120" y="3588"/>
                    <a:pt x="3980" y="3721"/>
                  </a:cubicBezTo>
                  <a:cubicBezTo>
                    <a:pt x="3676" y="4011"/>
                    <a:pt x="3347" y="4323"/>
                    <a:pt x="3018" y="4635"/>
                  </a:cubicBezTo>
                  <a:cubicBezTo>
                    <a:pt x="2687" y="4950"/>
                    <a:pt x="2355" y="5266"/>
                    <a:pt x="2048" y="5558"/>
                  </a:cubicBezTo>
                  <a:cubicBezTo>
                    <a:pt x="1568" y="5468"/>
                    <a:pt x="1142" y="5277"/>
                    <a:pt x="820" y="5006"/>
                  </a:cubicBezTo>
                  <a:cubicBezTo>
                    <a:pt x="450" y="4695"/>
                    <a:pt x="209" y="4269"/>
                    <a:pt x="159" y="3837"/>
                  </a:cubicBezTo>
                  <a:cubicBezTo>
                    <a:pt x="106" y="3370"/>
                    <a:pt x="288" y="2891"/>
                    <a:pt x="624" y="2614"/>
                  </a:cubicBezTo>
                  <a:cubicBezTo>
                    <a:pt x="643" y="2599"/>
                    <a:pt x="649" y="2572"/>
                    <a:pt x="638" y="2551"/>
                  </a:cubicBezTo>
                  <a:cubicBezTo>
                    <a:pt x="354" y="1995"/>
                    <a:pt x="351" y="1300"/>
                    <a:pt x="631" y="818"/>
                  </a:cubicBezTo>
                  <a:cubicBezTo>
                    <a:pt x="887" y="378"/>
                    <a:pt x="1368" y="104"/>
                    <a:pt x="1843" y="104"/>
                  </a:cubicBezTo>
                  <a:close/>
                  <a:moveTo>
                    <a:pt x="1845" y="1"/>
                  </a:moveTo>
                  <a:cubicBezTo>
                    <a:pt x="1333" y="1"/>
                    <a:pt x="815" y="294"/>
                    <a:pt x="541" y="766"/>
                  </a:cubicBezTo>
                  <a:cubicBezTo>
                    <a:pt x="250" y="1266"/>
                    <a:pt x="246" y="1982"/>
                    <a:pt x="528" y="2562"/>
                  </a:cubicBezTo>
                  <a:cubicBezTo>
                    <a:pt x="179" y="2866"/>
                    <a:pt x="0" y="3355"/>
                    <a:pt x="57" y="3849"/>
                  </a:cubicBezTo>
                  <a:cubicBezTo>
                    <a:pt x="109" y="4308"/>
                    <a:pt x="363" y="4759"/>
                    <a:pt x="752" y="5085"/>
                  </a:cubicBezTo>
                  <a:cubicBezTo>
                    <a:pt x="1095" y="5373"/>
                    <a:pt x="1546" y="5572"/>
                    <a:pt x="2056" y="5664"/>
                  </a:cubicBezTo>
                  <a:cubicBezTo>
                    <a:pt x="2058" y="5665"/>
                    <a:pt x="2061" y="5665"/>
                    <a:pt x="2064" y="5665"/>
                  </a:cubicBezTo>
                  <a:lnTo>
                    <a:pt x="2064" y="5665"/>
                  </a:lnTo>
                  <a:cubicBezTo>
                    <a:pt x="2078" y="5665"/>
                    <a:pt x="2091" y="5660"/>
                    <a:pt x="2100" y="5651"/>
                  </a:cubicBezTo>
                  <a:cubicBezTo>
                    <a:pt x="2411" y="5353"/>
                    <a:pt x="2750" y="5032"/>
                    <a:pt x="3089" y="4710"/>
                  </a:cubicBezTo>
                  <a:cubicBezTo>
                    <a:pt x="3419" y="4398"/>
                    <a:pt x="3748" y="4086"/>
                    <a:pt x="4051" y="3797"/>
                  </a:cubicBezTo>
                  <a:cubicBezTo>
                    <a:pt x="4192" y="3661"/>
                    <a:pt x="4370" y="3491"/>
                    <a:pt x="4433" y="3269"/>
                  </a:cubicBezTo>
                  <a:cubicBezTo>
                    <a:pt x="4508" y="3003"/>
                    <a:pt x="4407" y="2731"/>
                    <a:pt x="4288" y="2476"/>
                  </a:cubicBezTo>
                  <a:cubicBezTo>
                    <a:pt x="4032" y="1929"/>
                    <a:pt x="3712" y="1413"/>
                    <a:pt x="3339" y="939"/>
                  </a:cubicBezTo>
                  <a:cubicBezTo>
                    <a:pt x="3057" y="581"/>
                    <a:pt x="2664" y="154"/>
                    <a:pt x="2131" y="32"/>
                  </a:cubicBezTo>
                  <a:cubicBezTo>
                    <a:pt x="2037" y="11"/>
                    <a:pt x="1941" y="1"/>
                    <a:pt x="1845" y="1"/>
                  </a:cubicBezTo>
                  <a:close/>
                  <a:moveTo>
                    <a:pt x="2064" y="5665"/>
                  </a:moveTo>
                  <a:lnTo>
                    <a:pt x="2064" y="5665"/>
                  </a:lnTo>
                  <a:cubicBezTo>
                    <a:pt x="2064" y="5665"/>
                    <a:pt x="2064" y="5665"/>
                    <a:pt x="2064" y="5665"/>
                  </a:cubicBezTo>
                  <a:lnTo>
                    <a:pt x="2065" y="5665"/>
                  </a:lnTo>
                  <a:cubicBezTo>
                    <a:pt x="2065" y="5665"/>
                    <a:pt x="2065" y="5665"/>
                    <a:pt x="2064" y="5665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5450150" y="4924275"/>
              <a:ext cx="120250" cy="137725"/>
            </a:xfrm>
            <a:custGeom>
              <a:rect b="b" l="l" r="r" t="t"/>
              <a:pathLst>
                <a:path extrusionOk="0" h="5509" w="4810">
                  <a:moveTo>
                    <a:pt x="3012" y="1"/>
                  </a:moveTo>
                  <a:cubicBezTo>
                    <a:pt x="2833" y="1"/>
                    <a:pt x="2650" y="40"/>
                    <a:pt x="2478" y="93"/>
                  </a:cubicBezTo>
                  <a:cubicBezTo>
                    <a:pt x="1189" y="490"/>
                    <a:pt x="180" y="1679"/>
                    <a:pt x="0" y="3017"/>
                  </a:cubicBezTo>
                  <a:cubicBezTo>
                    <a:pt x="611" y="3685"/>
                    <a:pt x="1227" y="4413"/>
                    <a:pt x="1838" y="5082"/>
                  </a:cubicBezTo>
                  <a:cubicBezTo>
                    <a:pt x="1986" y="5243"/>
                    <a:pt x="2143" y="5411"/>
                    <a:pt x="2350" y="5477"/>
                  </a:cubicBezTo>
                  <a:cubicBezTo>
                    <a:pt x="2419" y="5499"/>
                    <a:pt x="2488" y="5509"/>
                    <a:pt x="2558" y="5509"/>
                  </a:cubicBezTo>
                  <a:cubicBezTo>
                    <a:pt x="2777" y="5509"/>
                    <a:pt x="2999" y="5414"/>
                    <a:pt x="3191" y="5301"/>
                  </a:cubicBezTo>
                  <a:cubicBezTo>
                    <a:pt x="4060" y="4790"/>
                    <a:pt x="4666" y="3856"/>
                    <a:pt x="4779" y="2855"/>
                  </a:cubicBezTo>
                  <a:cubicBezTo>
                    <a:pt x="4810" y="2575"/>
                    <a:pt x="4804" y="2286"/>
                    <a:pt x="4715" y="2020"/>
                  </a:cubicBezTo>
                  <a:cubicBezTo>
                    <a:pt x="4628" y="1752"/>
                    <a:pt x="4449" y="1475"/>
                    <a:pt x="4200" y="1344"/>
                  </a:cubicBezTo>
                  <a:cubicBezTo>
                    <a:pt x="4134" y="1085"/>
                    <a:pt x="4062" y="822"/>
                    <a:pt x="3931" y="588"/>
                  </a:cubicBezTo>
                  <a:cubicBezTo>
                    <a:pt x="3799" y="354"/>
                    <a:pt x="3602" y="147"/>
                    <a:pt x="3349" y="56"/>
                  </a:cubicBezTo>
                  <a:cubicBezTo>
                    <a:pt x="3240" y="17"/>
                    <a:pt x="3127" y="1"/>
                    <a:pt x="3012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5448800" y="4922975"/>
              <a:ext cx="123025" cy="140325"/>
            </a:xfrm>
            <a:custGeom>
              <a:rect b="b" l="l" r="r" t="t"/>
              <a:pathLst>
                <a:path extrusionOk="0" h="5613" w="4921">
                  <a:moveTo>
                    <a:pt x="3066" y="103"/>
                  </a:moveTo>
                  <a:cubicBezTo>
                    <a:pt x="3183" y="103"/>
                    <a:pt x="3288" y="121"/>
                    <a:pt x="3385" y="156"/>
                  </a:cubicBezTo>
                  <a:cubicBezTo>
                    <a:pt x="3603" y="234"/>
                    <a:pt x="3799" y="414"/>
                    <a:pt x="3939" y="664"/>
                  </a:cubicBezTo>
                  <a:cubicBezTo>
                    <a:pt x="4066" y="891"/>
                    <a:pt x="4137" y="1146"/>
                    <a:pt x="4204" y="1408"/>
                  </a:cubicBezTo>
                  <a:cubicBezTo>
                    <a:pt x="4207" y="1423"/>
                    <a:pt x="4217" y="1435"/>
                    <a:pt x="4230" y="1442"/>
                  </a:cubicBezTo>
                  <a:cubicBezTo>
                    <a:pt x="4441" y="1552"/>
                    <a:pt x="4624" y="1793"/>
                    <a:pt x="4721" y="2088"/>
                  </a:cubicBezTo>
                  <a:cubicBezTo>
                    <a:pt x="4796" y="2318"/>
                    <a:pt x="4817" y="2584"/>
                    <a:pt x="4780" y="2900"/>
                  </a:cubicBezTo>
                  <a:cubicBezTo>
                    <a:pt x="4670" y="3884"/>
                    <a:pt x="4071" y="4807"/>
                    <a:pt x="3218" y="5307"/>
                  </a:cubicBezTo>
                  <a:cubicBezTo>
                    <a:pt x="2990" y="5442"/>
                    <a:pt x="2791" y="5509"/>
                    <a:pt x="2614" y="5509"/>
                  </a:cubicBezTo>
                  <a:cubicBezTo>
                    <a:pt x="2546" y="5509"/>
                    <a:pt x="2482" y="5499"/>
                    <a:pt x="2421" y="5479"/>
                  </a:cubicBezTo>
                  <a:cubicBezTo>
                    <a:pt x="2220" y="5416"/>
                    <a:pt x="2065" y="5247"/>
                    <a:pt x="1929" y="5099"/>
                  </a:cubicBezTo>
                  <a:cubicBezTo>
                    <a:pt x="1625" y="4765"/>
                    <a:pt x="1313" y="4411"/>
                    <a:pt x="1013" y="4068"/>
                  </a:cubicBezTo>
                  <a:cubicBezTo>
                    <a:pt x="716" y="3730"/>
                    <a:pt x="409" y="3381"/>
                    <a:pt x="109" y="3051"/>
                  </a:cubicBezTo>
                  <a:cubicBezTo>
                    <a:pt x="294" y="1753"/>
                    <a:pt x="1293" y="580"/>
                    <a:pt x="2547" y="194"/>
                  </a:cubicBezTo>
                  <a:cubicBezTo>
                    <a:pt x="2744" y="133"/>
                    <a:pt x="2914" y="103"/>
                    <a:pt x="3066" y="103"/>
                  </a:cubicBezTo>
                  <a:close/>
                  <a:moveTo>
                    <a:pt x="3066" y="0"/>
                  </a:moveTo>
                  <a:cubicBezTo>
                    <a:pt x="2904" y="0"/>
                    <a:pt x="2723" y="32"/>
                    <a:pt x="2517" y="95"/>
                  </a:cubicBezTo>
                  <a:cubicBezTo>
                    <a:pt x="1218" y="495"/>
                    <a:pt x="185" y="1714"/>
                    <a:pt x="3" y="3061"/>
                  </a:cubicBezTo>
                  <a:cubicBezTo>
                    <a:pt x="0" y="3077"/>
                    <a:pt x="6" y="3091"/>
                    <a:pt x="15" y="3104"/>
                  </a:cubicBezTo>
                  <a:cubicBezTo>
                    <a:pt x="322" y="3437"/>
                    <a:pt x="633" y="3792"/>
                    <a:pt x="935" y="4137"/>
                  </a:cubicBezTo>
                  <a:cubicBezTo>
                    <a:pt x="1237" y="4480"/>
                    <a:pt x="1547" y="4835"/>
                    <a:pt x="1854" y="5169"/>
                  </a:cubicBezTo>
                  <a:cubicBezTo>
                    <a:pt x="1991" y="5319"/>
                    <a:pt x="2162" y="5506"/>
                    <a:pt x="2390" y="5579"/>
                  </a:cubicBezTo>
                  <a:cubicBezTo>
                    <a:pt x="2461" y="5602"/>
                    <a:pt x="2535" y="5613"/>
                    <a:pt x="2613" y="5613"/>
                  </a:cubicBezTo>
                  <a:cubicBezTo>
                    <a:pt x="2809" y="5613"/>
                    <a:pt x="3026" y="5541"/>
                    <a:pt x="3272" y="5397"/>
                  </a:cubicBezTo>
                  <a:cubicBezTo>
                    <a:pt x="4152" y="4879"/>
                    <a:pt x="4769" y="3927"/>
                    <a:pt x="4884" y="2913"/>
                  </a:cubicBezTo>
                  <a:cubicBezTo>
                    <a:pt x="4920" y="2580"/>
                    <a:pt x="4900" y="2300"/>
                    <a:pt x="4819" y="2056"/>
                  </a:cubicBezTo>
                  <a:cubicBezTo>
                    <a:pt x="4717" y="1746"/>
                    <a:pt x="4523" y="1489"/>
                    <a:pt x="4299" y="1361"/>
                  </a:cubicBezTo>
                  <a:cubicBezTo>
                    <a:pt x="4231" y="1099"/>
                    <a:pt x="4159" y="845"/>
                    <a:pt x="4030" y="615"/>
                  </a:cubicBezTo>
                  <a:cubicBezTo>
                    <a:pt x="3878" y="343"/>
                    <a:pt x="3661" y="145"/>
                    <a:pt x="3420" y="59"/>
                  </a:cubicBezTo>
                  <a:cubicBezTo>
                    <a:pt x="3311" y="20"/>
                    <a:pt x="3194" y="0"/>
                    <a:pt x="3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5351725" y="4977200"/>
              <a:ext cx="165775" cy="137450"/>
            </a:xfrm>
            <a:custGeom>
              <a:rect b="b" l="l" r="r" t="t"/>
              <a:pathLst>
                <a:path extrusionOk="0" h="5498" w="6631">
                  <a:moveTo>
                    <a:pt x="3537" y="1"/>
                  </a:moveTo>
                  <a:cubicBezTo>
                    <a:pt x="2994" y="1"/>
                    <a:pt x="2544" y="614"/>
                    <a:pt x="2097" y="839"/>
                  </a:cubicBezTo>
                  <a:cubicBezTo>
                    <a:pt x="1647" y="1065"/>
                    <a:pt x="1085" y="995"/>
                    <a:pt x="652" y="1252"/>
                  </a:cubicBezTo>
                  <a:cubicBezTo>
                    <a:pt x="311" y="1453"/>
                    <a:pt x="103" y="1836"/>
                    <a:pt x="52" y="2227"/>
                  </a:cubicBezTo>
                  <a:cubicBezTo>
                    <a:pt x="1" y="2620"/>
                    <a:pt x="92" y="3020"/>
                    <a:pt x="246" y="3384"/>
                  </a:cubicBezTo>
                  <a:cubicBezTo>
                    <a:pt x="685" y="4428"/>
                    <a:pt x="1664" y="5233"/>
                    <a:pt x="2776" y="5443"/>
                  </a:cubicBezTo>
                  <a:cubicBezTo>
                    <a:pt x="2973" y="5480"/>
                    <a:pt x="3172" y="5498"/>
                    <a:pt x="3372" y="5498"/>
                  </a:cubicBezTo>
                  <a:cubicBezTo>
                    <a:pt x="4304" y="5498"/>
                    <a:pt x="5237" y="5104"/>
                    <a:pt x="5858" y="4410"/>
                  </a:cubicBezTo>
                  <a:cubicBezTo>
                    <a:pt x="6341" y="3870"/>
                    <a:pt x="6630" y="3047"/>
                    <a:pt x="6267" y="2421"/>
                  </a:cubicBezTo>
                  <a:cubicBezTo>
                    <a:pt x="6029" y="2012"/>
                    <a:pt x="5577" y="1789"/>
                    <a:pt x="5198" y="1505"/>
                  </a:cubicBezTo>
                  <a:cubicBezTo>
                    <a:pt x="4872" y="1261"/>
                    <a:pt x="4615" y="968"/>
                    <a:pt x="4376" y="641"/>
                  </a:cubicBezTo>
                  <a:cubicBezTo>
                    <a:pt x="4236" y="450"/>
                    <a:pt x="4107" y="197"/>
                    <a:pt x="3885" y="87"/>
                  </a:cubicBezTo>
                  <a:cubicBezTo>
                    <a:pt x="3764" y="27"/>
                    <a:pt x="3649" y="1"/>
                    <a:pt x="353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5350550" y="4975925"/>
              <a:ext cx="168625" cy="140050"/>
            </a:xfrm>
            <a:custGeom>
              <a:rect b="b" l="l" r="r" t="t"/>
              <a:pathLst>
                <a:path extrusionOk="0" h="5602" w="6745">
                  <a:moveTo>
                    <a:pt x="3585" y="104"/>
                  </a:moveTo>
                  <a:cubicBezTo>
                    <a:pt x="3690" y="104"/>
                    <a:pt x="3797" y="128"/>
                    <a:pt x="3909" y="184"/>
                  </a:cubicBezTo>
                  <a:cubicBezTo>
                    <a:pt x="4070" y="264"/>
                    <a:pt x="4181" y="430"/>
                    <a:pt x="4288" y="590"/>
                  </a:cubicBezTo>
                  <a:cubicBezTo>
                    <a:pt x="4319" y="636"/>
                    <a:pt x="4350" y="682"/>
                    <a:pt x="4381" y="723"/>
                  </a:cubicBezTo>
                  <a:cubicBezTo>
                    <a:pt x="4664" y="1109"/>
                    <a:pt x="4920" y="1378"/>
                    <a:pt x="5214" y="1598"/>
                  </a:cubicBezTo>
                  <a:cubicBezTo>
                    <a:pt x="5309" y="1669"/>
                    <a:pt x="5409" y="1736"/>
                    <a:pt x="5506" y="1802"/>
                  </a:cubicBezTo>
                  <a:cubicBezTo>
                    <a:pt x="5796" y="1999"/>
                    <a:pt x="6096" y="2200"/>
                    <a:pt x="6268" y="2498"/>
                  </a:cubicBezTo>
                  <a:cubicBezTo>
                    <a:pt x="6629" y="3118"/>
                    <a:pt x="6326" y="3913"/>
                    <a:pt x="5868" y="4426"/>
                  </a:cubicBezTo>
                  <a:cubicBezTo>
                    <a:pt x="5257" y="5107"/>
                    <a:pt x="4341" y="5498"/>
                    <a:pt x="3419" y="5498"/>
                  </a:cubicBezTo>
                  <a:cubicBezTo>
                    <a:pt x="3223" y="5498"/>
                    <a:pt x="3027" y="5480"/>
                    <a:pt x="2834" y="5444"/>
                  </a:cubicBezTo>
                  <a:cubicBezTo>
                    <a:pt x="1752" y="5239"/>
                    <a:pt x="773" y="4443"/>
                    <a:pt x="341" y="3415"/>
                  </a:cubicBezTo>
                  <a:cubicBezTo>
                    <a:pt x="170" y="3009"/>
                    <a:pt x="106" y="2628"/>
                    <a:pt x="150" y="2285"/>
                  </a:cubicBezTo>
                  <a:cubicBezTo>
                    <a:pt x="202" y="1880"/>
                    <a:pt x="418" y="1529"/>
                    <a:pt x="724" y="1347"/>
                  </a:cubicBezTo>
                  <a:cubicBezTo>
                    <a:pt x="944" y="1217"/>
                    <a:pt x="1195" y="1175"/>
                    <a:pt x="1462" y="1130"/>
                  </a:cubicBezTo>
                  <a:cubicBezTo>
                    <a:pt x="1700" y="1089"/>
                    <a:pt x="1946" y="1047"/>
                    <a:pt x="2168" y="936"/>
                  </a:cubicBezTo>
                  <a:lnTo>
                    <a:pt x="2167" y="936"/>
                  </a:lnTo>
                  <a:cubicBezTo>
                    <a:pt x="2333" y="852"/>
                    <a:pt x="2494" y="722"/>
                    <a:pt x="2664" y="583"/>
                  </a:cubicBezTo>
                  <a:cubicBezTo>
                    <a:pt x="2955" y="347"/>
                    <a:pt x="3254" y="104"/>
                    <a:pt x="3585" y="104"/>
                  </a:cubicBezTo>
                  <a:close/>
                  <a:moveTo>
                    <a:pt x="3586" y="0"/>
                  </a:moveTo>
                  <a:cubicBezTo>
                    <a:pt x="3217" y="0"/>
                    <a:pt x="2893" y="263"/>
                    <a:pt x="2598" y="503"/>
                  </a:cubicBezTo>
                  <a:cubicBezTo>
                    <a:pt x="2433" y="638"/>
                    <a:pt x="2277" y="765"/>
                    <a:pt x="2121" y="843"/>
                  </a:cubicBezTo>
                  <a:cubicBezTo>
                    <a:pt x="1914" y="948"/>
                    <a:pt x="1674" y="988"/>
                    <a:pt x="1444" y="1027"/>
                  </a:cubicBezTo>
                  <a:cubicBezTo>
                    <a:pt x="1180" y="1072"/>
                    <a:pt x="907" y="1119"/>
                    <a:pt x="672" y="1259"/>
                  </a:cubicBezTo>
                  <a:cubicBezTo>
                    <a:pt x="338" y="1456"/>
                    <a:pt x="104" y="1834"/>
                    <a:pt x="48" y="2272"/>
                  </a:cubicBezTo>
                  <a:cubicBezTo>
                    <a:pt x="1" y="2634"/>
                    <a:pt x="67" y="3032"/>
                    <a:pt x="245" y="3456"/>
                  </a:cubicBezTo>
                  <a:cubicBezTo>
                    <a:pt x="691" y="4514"/>
                    <a:pt x="1698" y="5335"/>
                    <a:pt x="2814" y="5545"/>
                  </a:cubicBezTo>
                  <a:cubicBezTo>
                    <a:pt x="3014" y="5582"/>
                    <a:pt x="3217" y="5601"/>
                    <a:pt x="3420" y="5601"/>
                  </a:cubicBezTo>
                  <a:lnTo>
                    <a:pt x="3420" y="5601"/>
                  </a:lnTo>
                  <a:cubicBezTo>
                    <a:pt x="4371" y="5601"/>
                    <a:pt x="5315" y="5198"/>
                    <a:pt x="5944" y="4494"/>
                  </a:cubicBezTo>
                  <a:cubicBezTo>
                    <a:pt x="6429" y="3953"/>
                    <a:pt x="6745" y="3110"/>
                    <a:pt x="6359" y="2445"/>
                  </a:cubicBezTo>
                  <a:cubicBezTo>
                    <a:pt x="6173" y="2128"/>
                    <a:pt x="5864" y="1919"/>
                    <a:pt x="5564" y="1716"/>
                  </a:cubicBezTo>
                  <a:cubicBezTo>
                    <a:pt x="5468" y="1651"/>
                    <a:pt x="5368" y="1584"/>
                    <a:pt x="5276" y="1516"/>
                  </a:cubicBezTo>
                  <a:cubicBezTo>
                    <a:pt x="4992" y="1302"/>
                    <a:pt x="4740" y="1039"/>
                    <a:pt x="4464" y="661"/>
                  </a:cubicBezTo>
                  <a:cubicBezTo>
                    <a:pt x="4433" y="621"/>
                    <a:pt x="4405" y="577"/>
                    <a:pt x="4374" y="532"/>
                  </a:cubicBezTo>
                  <a:cubicBezTo>
                    <a:pt x="4265" y="369"/>
                    <a:pt x="4140" y="184"/>
                    <a:pt x="3955" y="91"/>
                  </a:cubicBezTo>
                  <a:cubicBezTo>
                    <a:pt x="3827" y="27"/>
                    <a:pt x="3704" y="0"/>
                    <a:pt x="3586" y="0"/>
                  </a:cubicBezTo>
                  <a:close/>
                  <a:moveTo>
                    <a:pt x="3420" y="5601"/>
                  </a:moveTo>
                  <a:lnTo>
                    <a:pt x="3420" y="5601"/>
                  </a:lnTo>
                  <a:cubicBezTo>
                    <a:pt x="3420" y="5601"/>
                    <a:pt x="3419" y="5601"/>
                    <a:pt x="3419" y="5601"/>
                  </a:cubicBezTo>
                  <a:lnTo>
                    <a:pt x="3420" y="5601"/>
                  </a:lnTo>
                  <a:cubicBezTo>
                    <a:pt x="3420" y="5601"/>
                    <a:pt x="3420" y="5601"/>
                    <a:pt x="3420" y="560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5139400" y="4915850"/>
              <a:ext cx="131700" cy="149575"/>
            </a:xfrm>
            <a:custGeom>
              <a:rect b="b" l="l" r="r" t="t"/>
              <a:pathLst>
                <a:path extrusionOk="0" h="5983" w="5268">
                  <a:moveTo>
                    <a:pt x="2427" y="0"/>
                  </a:moveTo>
                  <a:cubicBezTo>
                    <a:pt x="2344" y="0"/>
                    <a:pt x="2260" y="6"/>
                    <a:pt x="2177" y="16"/>
                  </a:cubicBezTo>
                  <a:cubicBezTo>
                    <a:pt x="1096" y="148"/>
                    <a:pt x="229" y="1151"/>
                    <a:pt x="115" y="2236"/>
                  </a:cubicBezTo>
                  <a:cubicBezTo>
                    <a:pt x="1" y="3320"/>
                    <a:pt x="562" y="4412"/>
                    <a:pt x="1425" y="5080"/>
                  </a:cubicBezTo>
                  <a:cubicBezTo>
                    <a:pt x="2077" y="5583"/>
                    <a:pt x="2880" y="5860"/>
                    <a:pt x="3694" y="5950"/>
                  </a:cubicBezTo>
                  <a:cubicBezTo>
                    <a:pt x="3837" y="5966"/>
                    <a:pt x="3969" y="5983"/>
                    <a:pt x="4094" y="5983"/>
                  </a:cubicBezTo>
                  <a:cubicBezTo>
                    <a:pt x="4293" y="5983"/>
                    <a:pt x="4474" y="5941"/>
                    <a:pt x="4654" y="5791"/>
                  </a:cubicBezTo>
                  <a:cubicBezTo>
                    <a:pt x="4966" y="5529"/>
                    <a:pt x="5159" y="5183"/>
                    <a:pt x="5208" y="4776"/>
                  </a:cubicBezTo>
                  <a:cubicBezTo>
                    <a:pt x="5268" y="4295"/>
                    <a:pt x="5151" y="3812"/>
                    <a:pt x="5019" y="3347"/>
                  </a:cubicBezTo>
                  <a:cubicBezTo>
                    <a:pt x="4798" y="2557"/>
                    <a:pt x="4533" y="1769"/>
                    <a:pt x="4096" y="1075"/>
                  </a:cubicBezTo>
                  <a:cubicBezTo>
                    <a:pt x="3862" y="703"/>
                    <a:pt x="3567" y="351"/>
                    <a:pt x="3172" y="161"/>
                  </a:cubicBezTo>
                  <a:cubicBezTo>
                    <a:pt x="2940" y="50"/>
                    <a:pt x="2684" y="0"/>
                    <a:pt x="242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5138225" y="4914550"/>
              <a:ext cx="134225" cy="152175"/>
            </a:xfrm>
            <a:custGeom>
              <a:rect b="b" l="l" r="r" t="t"/>
              <a:pathLst>
                <a:path extrusionOk="0" h="6087" w="5369">
                  <a:moveTo>
                    <a:pt x="2474" y="104"/>
                  </a:moveTo>
                  <a:cubicBezTo>
                    <a:pt x="2734" y="104"/>
                    <a:pt x="2980" y="156"/>
                    <a:pt x="3196" y="260"/>
                  </a:cubicBezTo>
                  <a:cubicBezTo>
                    <a:pt x="3524" y="418"/>
                    <a:pt x="3819" y="710"/>
                    <a:pt x="4100" y="1154"/>
                  </a:cubicBezTo>
                  <a:cubicBezTo>
                    <a:pt x="4550" y="1869"/>
                    <a:pt x="4816" y="2698"/>
                    <a:pt x="5016" y="3412"/>
                  </a:cubicBezTo>
                  <a:cubicBezTo>
                    <a:pt x="5144" y="3866"/>
                    <a:pt x="5264" y="4349"/>
                    <a:pt x="5204" y="4821"/>
                  </a:cubicBezTo>
                  <a:cubicBezTo>
                    <a:pt x="5156" y="5210"/>
                    <a:pt x="4970" y="5550"/>
                    <a:pt x="4668" y="5803"/>
                  </a:cubicBezTo>
                  <a:cubicBezTo>
                    <a:pt x="4499" y="5944"/>
                    <a:pt x="4328" y="5983"/>
                    <a:pt x="4139" y="5983"/>
                  </a:cubicBezTo>
                  <a:cubicBezTo>
                    <a:pt x="4030" y="5983"/>
                    <a:pt x="3915" y="5971"/>
                    <a:pt x="3790" y="5956"/>
                  </a:cubicBezTo>
                  <a:lnTo>
                    <a:pt x="3746" y="5951"/>
                  </a:lnTo>
                  <a:cubicBezTo>
                    <a:pt x="2884" y="5855"/>
                    <a:pt x="2107" y="5558"/>
                    <a:pt x="1503" y="5091"/>
                  </a:cubicBezTo>
                  <a:cubicBezTo>
                    <a:pt x="613" y="4402"/>
                    <a:pt x="107" y="3305"/>
                    <a:pt x="213" y="2293"/>
                  </a:cubicBezTo>
                  <a:cubicBezTo>
                    <a:pt x="329" y="1198"/>
                    <a:pt x="1215" y="244"/>
                    <a:pt x="2231" y="119"/>
                  </a:cubicBezTo>
                  <a:cubicBezTo>
                    <a:pt x="2313" y="109"/>
                    <a:pt x="2394" y="104"/>
                    <a:pt x="2474" y="104"/>
                  </a:cubicBezTo>
                  <a:close/>
                  <a:moveTo>
                    <a:pt x="2476" y="1"/>
                  </a:moveTo>
                  <a:cubicBezTo>
                    <a:pt x="2392" y="1"/>
                    <a:pt x="2306" y="6"/>
                    <a:pt x="2219" y="17"/>
                  </a:cubicBezTo>
                  <a:cubicBezTo>
                    <a:pt x="1156" y="146"/>
                    <a:pt x="231" y="1141"/>
                    <a:pt x="111" y="2282"/>
                  </a:cubicBezTo>
                  <a:cubicBezTo>
                    <a:pt x="1" y="3328"/>
                    <a:pt x="523" y="4463"/>
                    <a:pt x="1440" y="5172"/>
                  </a:cubicBezTo>
                  <a:cubicBezTo>
                    <a:pt x="2059" y="5651"/>
                    <a:pt x="2853" y="5956"/>
                    <a:pt x="3735" y="6055"/>
                  </a:cubicBezTo>
                  <a:lnTo>
                    <a:pt x="3778" y="6060"/>
                  </a:lnTo>
                  <a:cubicBezTo>
                    <a:pt x="3905" y="6073"/>
                    <a:pt x="4024" y="6087"/>
                    <a:pt x="4140" y="6087"/>
                  </a:cubicBezTo>
                  <a:cubicBezTo>
                    <a:pt x="4347" y="6087"/>
                    <a:pt x="4542" y="6044"/>
                    <a:pt x="4733" y="5884"/>
                  </a:cubicBezTo>
                  <a:cubicBezTo>
                    <a:pt x="5058" y="5612"/>
                    <a:pt x="5255" y="5250"/>
                    <a:pt x="5307" y="4834"/>
                  </a:cubicBezTo>
                  <a:cubicBezTo>
                    <a:pt x="5368" y="4342"/>
                    <a:pt x="5246" y="3848"/>
                    <a:pt x="5116" y="3385"/>
                  </a:cubicBezTo>
                  <a:cubicBezTo>
                    <a:pt x="4914" y="2663"/>
                    <a:pt x="4645" y="1826"/>
                    <a:pt x="4187" y="1098"/>
                  </a:cubicBezTo>
                  <a:cubicBezTo>
                    <a:pt x="3897" y="637"/>
                    <a:pt x="3586" y="333"/>
                    <a:pt x="3240" y="166"/>
                  </a:cubicBezTo>
                  <a:cubicBezTo>
                    <a:pt x="3012" y="57"/>
                    <a:pt x="2751" y="1"/>
                    <a:pt x="24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5153100" y="4937325"/>
              <a:ext cx="384250" cy="263375"/>
            </a:xfrm>
            <a:custGeom>
              <a:rect b="b" l="l" r="r" t="t"/>
              <a:pathLst>
                <a:path extrusionOk="0" h="10535" w="15370">
                  <a:moveTo>
                    <a:pt x="5125" y="0"/>
                  </a:moveTo>
                  <a:cubicBezTo>
                    <a:pt x="5340" y="374"/>
                    <a:pt x="5559" y="760"/>
                    <a:pt x="5612" y="1188"/>
                  </a:cubicBezTo>
                  <a:cubicBezTo>
                    <a:pt x="5665" y="1616"/>
                    <a:pt x="5511" y="2100"/>
                    <a:pt x="5133" y="2308"/>
                  </a:cubicBezTo>
                  <a:cubicBezTo>
                    <a:pt x="4985" y="2390"/>
                    <a:pt x="4815" y="2422"/>
                    <a:pt x="4652" y="2469"/>
                  </a:cubicBezTo>
                  <a:cubicBezTo>
                    <a:pt x="4491" y="2516"/>
                    <a:pt x="4325" y="2582"/>
                    <a:pt x="4215" y="2711"/>
                  </a:cubicBezTo>
                  <a:cubicBezTo>
                    <a:pt x="4105" y="2839"/>
                    <a:pt x="4017" y="3030"/>
                    <a:pt x="4124" y="3161"/>
                  </a:cubicBezTo>
                  <a:cubicBezTo>
                    <a:pt x="3717" y="2671"/>
                    <a:pt x="3538" y="1998"/>
                    <a:pt x="3645" y="1371"/>
                  </a:cubicBezTo>
                  <a:lnTo>
                    <a:pt x="3645" y="1371"/>
                  </a:lnTo>
                  <a:cubicBezTo>
                    <a:pt x="3236" y="2197"/>
                    <a:pt x="3255" y="3200"/>
                    <a:pt x="3669" y="4024"/>
                  </a:cubicBezTo>
                  <a:cubicBezTo>
                    <a:pt x="3049" y="3754"/>
                    <a:pt x="2407" y="3602"/>
                    <a:pt x="1732" y="3579"/>
                  </a:cubicBezTo>
                  <a:lnTo>
                    <a:pt x="1732" y="3579"/>
                  </a:lnTo>
                  <a:cubicBezTo>
                    <a:pt x="2345" y="3798"/>
                    <a:pt x="2889" y="4129"/>
                    <a:pt x="3378" y="4560"/>
                  </a:cubicBezTo>
                  <a:cubicBezTo>
                    <a:pt x="3235" y="4715"/>
                    <a:pt x="3026" y="4778"/>
                    <a:pt x="2811" y="4778"/>
                  </a:cubicBezTo>
                  <a:cubicBezTo>
                    <a:pt x="2698" y="4778"/>
                    <a:pt x="2585" y="4761"/>
                    <a:pt x="2478" y="4731"/>
                  </a:cubicBezTo>
                  <a:cubicBezTo>
                    <a:pt x="2169" y="4643"/>
                    <a:pt x="1892" y="4470"/>
                    <a:pt x="1588" y="4363"/>
                  </a:cubicBezTo>
                  <a:cubicBezTo>
                    <a:pt x="1367" y="4287"/>
                    <a:pt x="1148" y="4249"/>
                    <a:pt x="930" y="4249"/>
                  </a:cubicBezTo>
                  <a:cubicBezTo>
                    <a:pt x="613" y="4249"/>
                    <a:pt x="301" y="4330"/>
                    <a:pt x="0" y="4490"/>
                  </a:cubicBezTo>
                  <a:cubicBezTo>
                    <a:pt x="64" y="4481"/>
                    <a:pt x="128" y="4476"/>
                    <a:pt x="192" y="4476"/>
                  </a:cubicBezTo>
                  <a:cubicBezTo>
                    <a:pt x="529" y="4476"/>
                    <a:pt x="867" y="4599"/>
                    <a:pt x="1122" y="4821"/>
                  </a:cubicBezTo>
                  <a:cubicBezTo>
                    <a:pt x="1366" y="5032"/>
                    <a:pt x="1534" y="5322"/>
                    <a:pt x="1784" y="5526"/>
                  </a:cubicBezTo>
                  <a:cubicBezTo>
                    <a:pt x="2057" y="5746"/>
                    <a:pt x="2407" y="5840"/>
                    <a:pt x="2762" y="5840"/>
                  </a:cubicBezTo>
                  <a:cubicBezTo>
                    <a:pt x="2942" y="5840"/>
                    <a:pt x="3122" y="5816"/>
                    <a:pt x="3295" y="5772"/>
                  </a:cubicBezTo>
                  <a:cubicBezTo>
                    <a:pt x="3808" y="5640"/>
                    <a:pt x="4265" y="5355"/>
                    <a:pt x="4714" y="5074"/>
                  </a:cubicBezTo>
                  <a:cubicBezTo>
                    <a:pt x="6783" y="7916"/>
                    <a:pt x="10023" y="9930"/>
                    <a:pt x="13486" y="10534"/>
                  </a:cubicBezTo>
                  <a:cubicBezTo>
                    <a:pt x="13408" y="10275"/>
                    <a:pt x="13355" y="9915"/>
                    <a:pt x="13371" y="9644"/>
                  </a:cubicBezTo>
                  <a:lnTo>
                    <a:pt x="13371" y="9644"/>
                  </a:lnTo>
                  <a:cubicBezTo>
                    <a:pt x="13291" y="9647"/>
                    <a:pt x="13210" y="9649"/>
                    <a:pt x="13130" y="9649"/>
                  </a:cubicBezTo>
                  <a:cubicBezTo>
                    <a:pt x="12326" y="9649"/>
                    <a:pt x="11525" y="9484"/>
                    <a:pt x="10795" y="9149"/>
                  </a:cubicBezTo>
                  <a:cubicBezTo>
                    <a:pt x="11004" y="8734"/>
                    <a:pt x="11227" y="8137"/>
                    <a:pt x="11302" y="7679"/>
                  </a:cubicBezTo>
                  <a:cubicBezTo>
                    <a:pt x="11453" y="7743"/>
                    <a:pt x="11611" y="7770"/>
                    <a:pt x="11771" y="7770"/>
                  </a:cubicBezTo>
                  <a:cubicBezTo>
                    <a:pt x="12092" y="7770"/>
                    <a:pt x="12420" y="7661"/>
                    <a:pt x="12711" y="7515"/>
                  </a:cubicBezTo>
                  <a:cubicBezTo>
                    <a:pt x="13147" y="7295"/>
                    <a:pt x="13541" y="6992"/>
                    <a:pt x="13997" y="6817"/>
                  </a:cubicBezTo>
                  <a:cubicBezTo>
                    <a:pt x="14202" y="6739"/>
                    <a:pt x="14426" y="6691"/>
                    <a:pt x="14643" y="6691"/>
                  </a:cubicBezTo>
                  <a:cubicBezTo>
                    <a:pt x="14909" y="6691"/>
                    <a:pt x="15165" y="6762"/>
                    <a:pt x="15369" y="6937"/>
                  </a:cubicBezTo>
                  <a:cubicBezTo>
                    <a:pt x="15201" y="6563"/>
                    <a:pt x="14884" y="6259"/>
                    <a:pt x="14503" y="6107"/>
                  </a:cubicBezTo>
                  <a:cubicBezTo>
                    <a:pt x="14313" y="6031"/>
                    <a:pt x="14109" y="5993"/>
                    <a:pt x="13905" y="5993"/>
                  </a:cubicBezTo>
                  <a:cubicBezTo>
                    <a:pt x="13700" y="5993"/>
                    <a:pt x="13494" y="6032"/>
                    <a:pt x="13303" y="6109"/>
                  </a:cubicBezTo>
                  <a:cubicBezTo>
                    <a:pt x="12816" y="6307"/>
                    <a:pt x="12420" y="6739"/>
                    <a:pt x="11901" y="6824"/>
                  </a:cubicBezTo>
                  <a:cubicBezTo>
                    <a:pt x="11688" y="6194"/>
                    <a:pt x="11811" y="5458"/>
                    <a:pt x="12266" y="4973"/>
                  </a:cubicBezTo>
                  <a:lnTo>
                    <a:pt x="12266" y="4973"/>
                  </a:lnTo>
                  <a:cubicBezTo>
                    <a:pt x="11583" y="5278"/>
                    <a:pt x="11067" y="5937"/>
                    <a:pt x="10966" y="6676"/>
                  </a:cubicBezTo>
                  <a:cubicBezTo>
                    <a:pt x="10250" y="6146"/>
                    <a:pt x="9703" y="5356"/>
                    <a:pt x="9485" y="4492"/>
                  </a:cubicBezTo>
                  <a:lnTo>
                    <a:pt x="9485" y="4492"/>
                  </a:lnTo>
                  <a:cubicBezTo>
                    <a:pt x="9397" y="4883"/>
                    <a:pt x="9473" y="5294"/>
                    <a:pt x="9625" y="5663"/>
                  </a:cubicBezTo>
                  <a:cubicBezTo>
                    <a:pt x="9777" y="6031"/>
                    <a:pt x="9980" y="6391"/>
                    <a:pt x="10203" y="6722"/>
                  </a:cubicBezTo>
                  <a:cubicBezTo>
                    <a:pt x="9329" y="6401"/>
                    <a:pt x="8501" y="5780"/>
                    <a:pt x="8063" y="4958"/>
                  </a:cubicBezTo>
                  <a:lnTo>
                    <a:pt x="8063" y="4958"/>
                  </a:lnTo>
                  <a:cubicBezTo>
                    <a:pt x="8231" y="6275"/>
                    <a:pt x="9348" y="7343"/>
                    <a:pt x="10613" y="7744"/>
                  </a:cubicBezTo>
                  <a:cubicBezTo>
                    <a:pt x="10515" y="8160"/>
                    <a:pt x="10417" y="8570"/>
                    <a:pt x="10223" y="8952"/>
                  </a:cubicBezTo>
                  <a:cubicBezTo>
                    <a:pt x="8150" y="8110"/>
                    <a:pt x="6341" y="6527"/>
                    <a:pt x="5150" y="4631"/>
                  </a:cubicBezTo>
                  <a:cubicBezTo>
                    <a:pt x="5871" y="4098"/>
                    <a:pt x="6315" y="3208"/>
                    <a:pt x="6306" y="2310"/>
                  </a:cubicBezTo>
                  <a:cubicBezTo>
                    <a:pt x="6295" y="1413"/>
                    <a:pt x="5858" y="518"/>
                    <a:pt x="51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5151675" y="4936025"/>
              <a:ext cx="387125" cy="265975"/>
            </a:xfrm>
            <a:custGeom>
              <a:rect b="b" l="l" r="r" t="t"/>
              <a:pathLst>
                <a:path extrusionOk="0" h="10639" w="15485">
                  <a:moveTo>
                    <a:pt x="5356" y="256"/>
                  </a:moveTo>
                  <a:lnTo>
                    <a:pt x="5356" y="256"/>
                  </a:lnTo>
                  <a:cubicBezTo>
                    <a:pt x="5942" y="768"/>
                    <a:pt x="6302" y="1552"/>
                    <a:pt x="6310" y="2362"/>
                  </a:cubicBezTo>
                  <a:cubicBezTo>
                    <a:pt x="6320" y="3243"/>
                    <a:pt x="5885" y="4117"/>
                    <a:pt x="5176" y="4641"/>
                  </a:cubicBezTo>
                  <a:cubicBezTo>
                    <a:pt x="5155" y="4657"/>
                    <a:pt x="5149" y="4687"/>
                    <a:pt x="5163" y="4710"/>
                  </a:cubicBezTo>
                  <a:cubicBezTo>
                    <a:pt x="6382" y="6648"/>
                    <a:pt x="8239" y="8231"/>
                    <a:pt x="10262" y="9051"/>
                  </a:cubicBezTo>
                  <a:cubicBezTo>
                    <a:pt x="10268" y="9054"/>
                    <a:pt x="10275" y="9055"/>
                    <a:pt x="10281" y="9055"/>
                  </a:cubicBezTo>
                  <a:cubicBezTo>
                    <a:pt x="10300" y="9055"/>
                    <a:pt x="10319" y="9045"/>
                    <a:pt x="10327" y="9027"/>
                  </a:cubicBezTo>
                  <a:cubicBezTo>
                    <a:pt x="10527" y="8631"/>
                    <a:pt x="10630" y="8193"/>
                    <a:pt x="10720" y="7807"/>
                  </a:cubicBezTo>
                  <a:cubicBezTo>
                    <a:pt x="10727" y="7780"/>
                    <a:pt x="10711" y="7754"/>
                    <a:pt x="10685" y="7746"/>
                  </a:cubicBezTo>
                  <a:cubicBezTo>
                    <a:pt x="9441" y="7352"/>
                    <a:pt x="8484" y="6383"/>
                    <a:pt x="8223" y="5283"/>
                  </a:cubicBezTo>
                  <a:lnTo>
                    <a:pt x="8223" y="5283"/>
                  </a:lnTo>
                  <a:cubicBezTo>
                    <a:pt x="8666" y="5956"/>
                    <a:pt x="9387" y="6509"/>
                    <a:pt x="10243" y="6822"/>
                  </a:cubicBezTo>
                  <a:cubicBezTo>
                    <a:pt x="10248" y="6824"/>
                    <a:pt x="10253" y="6825"/>
                    <a:pt x="10259" y="6825"/>
                  </a:cubicBezTo>
                  <a:cubicBezTo>
                    <a:pt x="10275" y="6825"/>
                    <a:pt x="10291" y="6818"/>
                    <a:pt x="10301" y="6805"/>
                  </a:cubicBezTo>
                  <a:cubicBezTo>
                    <a:pt x="10315" y="6787"/>
                    <a:pt x="10315" y="6763"/>
                    <a:pt x="10303" y="6744"/>
                  </a:cubicBezTo>
                  <a:cubicBezTo>
                    <a:pt x="10062" y="6389"/>
                    <a:pt x="9870" y="6035"/>
                    <a:pt x="9729" y="5695"/>
                  </a:cubicBezTo>
                  <a:cubicBezTo>
                    <a:pt x="9635" y="5465"/>
                    <a:pt x="9539" y="5139"/>
                    <a:pt x="9559" y="4792"/>
                  </a:cubicBezTo>
                  <a:lnTo>
                    <a:pt x="9559" y="4792"/>
                  </a:lnTo>
                  <a:cubicBezTo>
                    <a:pt x="9811" y="5563"/>
                    <a:pt x="10322" y="6273"/>
                    <a:pt x="10991" y="6770"/>
                  </a:cubicBezTo>
                  <a:cubicBezTo>
                    <a:pt x="11000" y="6777"/>
                    <a:pt x="11011" y="6780"/>
                    <a:pt x="11022" y="6780"/>
                  </a:cubicBezTo>
                  <a:cubicBezTo>
                    <a:pt x="11029" y="6780"/>
                    <a:pt x="11035" y="6779"/>
                    <a:pt x="11042" y="6776"/>
                  </a:cubicBezTo>
                  <a:cubicBezTo>
                    <a:pt x="11059" y="6770"/>
                    <a:pt x="11071" y="6753"/>
                    <a:pt x="11074" y="6736"/>
                  </a:cubicBezTo>
                  <a:cubicBezTo>
                    <a:pt x="11160" y="6105"/>
                    <a:pt x="11565" y="5518"/>
                    <a:pt x="12127" y="5185"/>
                  </a:cubicBezTo>
                  <a:lnTo>
                    <a:pt x="12127" y="5185"/>
                  </a:lnTo>
                  <a:cubicBezTo>
                    <a:pt x="11798" y="5662"/>
                    <a:pt x="11710" y="6307"/>
                    <a:pt x="11908" y="6892"/>
                  </a:cubicBezTo>
                  <a:cubicBezTo>
                    <a:pt x="11915" y="6914"/>
                    <a:pt x="11935" y="6928"/>
                    <a:pt x="11958" y="6928"/>
                  </a:cubicBezTo>
                  <a:cubicBezTo>
                    <a:pt x="11960" y="6928"/>
                    <a:pt x="11963" y="6927"/>
                    <a:pt x="11966" y="6927"/>
                  </a:cubicBezTo>
                  <a:cubicBezTo>
                    <a:pt x="12285" y="6874"/>
                    <a:pt x="12559" y="6696"/>
                    <a:pt x="12824" y="6523"/>
                  </a:cubicBezTo>
                  <a:cubicBezTo>
                    <a:pt x="13002" y="6408"/>
                    <a:pt x="13186" y="6288"/>
                    <a:pt x="13380" y="6210"/>
                  </a:cubicBezTo>
                  <a:cubicBezTo>
                    <a:pt x="13566" y="6135"/>
                    <a:pt x="13765" y="6097"/>
                    <a:pt x="13964" y="6097"/>
                  </a:cubicBezTo>
                  <a:cubicBezTo>
                    <a:pt x="14161" y="6097"/>
                    <a:pt x="14357" y="6134"/>
                    <a:pt x="14541" y="6207"/>
                  </a:cubicBezTo>
                  <a:cubicBezTo>
                    <a:pt x="14846" y="6330"/>
                    <a:pt x="15107" y="6550"/>
                    <a:pt x="15282" y="6829"/>
                  </a:cubicBezTo>
                  <a:cubicBezTo>
                    <a:pt x="15112" y="6738"/>
                    <a:pt x="14911" y="6691"/>
                    <a:pt x="14695" y="6691"/>
                  </a:cubicBezTo>
                  <a:cubicBezTo>
                    <a:pt x="14486" y="6691"/>
                    <a:pt x="14262" y="6734"/>
                    <a:pt x="14035" y="6821"/>
                  </a:cubicBezTo>
                  <a:cubicBezTo>
                    <a:pt x="13754" y="6928"/>
                    <a:pt x="13494" y="7084"/>
                    <a:pt x="13243" y="7236"/>
                  </a:cubicBezTo>
                  <a:cubicBezTo>
                    <a:pt x="13081" y="7335"/>
                    <a:pt x="12914" y="7435"/>
                    <a:pt x="12745" y="7520"/>
                  </a:cubicBezTo>
                  <a:cubicBezTo>
                    <a:pt x="12494" y="7647"/>
                    <a:pt x="12163" y="7771"/>
                    <a:pt x="11828" y="7771"/>
                  </a:cubicBezTo>
                  <a:cubicBezTo>
                    <a:pt x="11677" y="7771"/>
                    <a:pt x="11525" y="7746"/>
                    <a:pt x="11379" y="7684"/>
                  </a:cubicBezTo>
                  <a:cubicBezTo>
                    <a:pt x="11373" y="7681"/>
                    <a:pt x="11366" y="7680"/>
                    <a:pt x="11359" y="7680"/>
                  </a:cubicBezTo>
                  <a:cubicBezTo>
                    <a:pt x="11350" y="7680"/>
                    <a:pt x="11342" y="7682"/>
                    <a:pt x="11334" y="7686"/>
                  </a:cubicBezTo>
                  <a:cubicBezTo>
                    <a:pt x="11320" y="7694"/>
                    <a:pt x="11311" y="7707"/>
                    <a:pt x="11308" y="7723"/>
                  </a:cubicBezTo>
                  <a:cubicBezTo>
                    <a:pt x="11230" y="8194"/>
                    <a:pt x="10999" y="8793"/>
                    <a:pt x="10805" y="9176"/>
                  </a:cubicBezTo>
                  <a:cubicBezTo>
                    <a:pt x="10800" y="9190"/>
                    <a:pt x="10798" y="9205"/>
                    <a:pt x="10802" y="9218"/>
                  </a:cubicBezTo>
                  <a:cubicBezTo>
                    <a:pt x="10808" y="9230"/>
                    <a:pt x="10817" y="9241"/>
                    <a:pt x="10831" y="9248"/>
                  </a:cubicBezTo>
                  <a:cubicBezTo>
                    <a:pt x="11551" y="9579"/>
                    <a:pt x="12360" y="9753"/>
                    <a:pt x="13179" y="9753"/>
                  </a:cubicBezTo>
                  <a:cubicBezTo>
                    <a:pt x="13244" y="9753"/>
                    <a:pt x="13309" y="9752"/>
                    <a:pt x="13373" y="9749"/>
                  </a:cubicBezTo>
                  <a:lnTo>
                    <a:pt x="13373" y="9749"/>
                  </a:lnTo>
                  <a:cubicBezTo>
                    <a:pt x="13369" y="9979"/>
                    <a:pt x="13406" y="10273"/>
                    <a:pt x="13471" y="10522"/>
                  </a:cubicBezTo>
                  <a:cubicBezTo>
                    <a:pt x="10025" y="9897"/>
                    <a:pt x="6874" y="7924"/>
                    <a:pt x="4813" y="5095"/>
                  </a:cubicBezTo>
                  <a:cubicBezTo>
                    <a:pt x="4802" y="5081"/>
                    <a:pt x="4787" y="5074"/>
                    <a:pt x="4771" y="5074"/>
                  </a:cubicBezTo>
                  <a:lnTo>
                    <a:pt x="4771" y="5073"/>
                  </a:lnTo>
                  <a:cubicBezTo>
                    <a:pt x="4760" y="5073"/>
                    <a:pt x="4751" y="5076"/>
                    <a:pt x="4743" y="5081"/>
                  </a:cubicBezTo>
                  <a:cubicBezTo>
                    <a:pt x="4303" y="5357"/>
                    <a:pt x="3848" y="5642"/>
                    <a:pt x="3340" y="5773"/>
                  </a:cubicBezTo>
                  <a:cubicBezTo>
                    <a:pt x="3165" y="5818"/>
                    <a:pt x="2990" y="5839"/>
                    <a:pt x="2822" y="5839"/>
                  </a:cubicBezTo>
                  <a:cubicBezTo>
                    <a:pt x="2456" y="5839"/>
                    <a:pt x="2121" y="5735"/>
                    <a:pt x="1875" y="5536"/>
                  </a:cubicBezTo>
                  <a:cubicBezTo>
                    <a:pt x="1747" y="5434"/>
                    <a:pt x="1638" y="5302"/>
                    <a:pt x="1533" y="5177"/>
                  </a:cubicBezTo>
                  <a:cubicBezTo>
                    <a:pt x="1435" y="5058"/>
                    <a:pt x="1333" y="4936"/>
                    <a:pt x="1213" y="4832"/>
                  </a:cubicBezTo>
                  <a:cubicBezTo>
                    <a:pt x="967" y="4618"/>
                    <a:pt x="646" y="4493"/>
                    <a:pt x="321" y="4477"/>
                  </a:cubicBezTo>
                  <a:cubicBezTo>
                    <a:pt x="539" y="4393"/>
                    <a:pt x="761" y="4352"/>
                    <a:pt x="986" y="4352"/>
                  </a:cubicBezTo>
                  <a:cubicBezTo>
                    <a:pt x="1198" y="4352"/>
                    <a:pt x="1412" y="4389"/>
                    <a:pt x="1627" y="4464"/>
                  </a:cubicBezTo>
                  <a:cubicBezTo>
                    <a:pt x="1759" y="4509"/>
                    <a:pt x="1890" y="4570"/>
                    <a:pt x="2016" y="4629"/>
                  </a:cubicBezTo>
                  <a:cubicBezTo>
                    <a:pt x="2177" y="4704"/>
                    <a:pt x="2346" y="4781"/>
                    <a:pt x="2522" y="4831"/>
                  </a:cubicBezTo>
                  <a:cubicBezTo>
                    <a:pt x="2628" y="4861"/>
                    <a:pt x="2747" y="4880"/>
                    <a:pt x="2868" y="4880"/>
                  </a:cubicBezTo>
                  <a:cubicBezTo>
                    <a:pt x="3089" y="4880"/>
                    <a:pt x="3315" y="4817"/>
                    <a:pt x="3473" y="4645"/>
                  </a:cubicBezTo>
                  <a:cubicBezTo>
                    <a:pt x="3482" y="4636"/>
                    <a:pt x="3488" y="4621"/>
                    <a:pt x="3488" y="4608"/>
                  </a:cubicBezTo>
                  <a:cubicBezTo>
                    <a:pt x="3486" y="4594"/>
                    <a:pt x="3480" y="4581"/>
                    <a:pt x="3470" y="4571"/>
                  </a:cubicBezTo>
                  <a:cubicBezTo>
                    <a:pt x="3048" y="4200"/>
                    <a:pt x="2601" y="3915"/>
                    <a:pt x="2114" y="3704"/>
                  </a:cubicBezTo>
                  <a:lnTo>
                    <a:pt x="2114" y="3704"/>
                  </a:lnTo>
                  <a:cubicBezTo>
                    <a:pt x="2656" y="3756"/>
                    <a:pt x="3180" y="3895"/>
                    <a:pt x="3706" y="4123"/>
                  </a:cubicBezTo>
                  <a:cubicBezTo>
                    <a:pt x="3712" y="4126"/>
                    <a:pt x="3718" y="4127"/>
                    <a:pt x="3725" y="4127"/>
                  </a:cubicBezTo>
                  <a:cubicBezTo>
                    <a:pt x="3739" y="4127"/>
                    <a:pt x="3753" y="4121"/>
                    <a:pt x="3764" y="4111"/>
                  </a:cubicBezTo>
                  <a:cubicBezTo>
                    <a:pt x="3778" y="4095"/>
                    <a:pt x="3782" y="4072"/>
                    <a:pt x="3772" y="4052"/>
                  </a:cubicBezTo>
                  <a:cubicBezTo>
                    <a:pt x="3408" y="3328"/>
                    <a:pt x="3357" y="2489"/>
                    <a:pt x="3620" y="1749"/>
                  </a:cubicBezTo>
                  <a:lnTo>
                    <a:pt x="3620" y="1749"/>
                  </a:lnTo>
                  <a:cubicBezTo>
                    <a:pt x="3612" y="2288"/>
                    <a:pt x="3796" y="2829"/>
                    <a:pt x="4142" y="3245"/>
                  </a:cubicBezTo>
                  <a:cubicBezTo>
                    <a:pt x="4151" y="3258"/>
                    <a:pt x="4166" y="3264"/>
                    <a:pt x="4180" y="3264"/>
                  </a:cubicBezTo>
                  <a:cubicBezTo>
                    <a:pt x="4192" y="3264"/>
                    <a:pt x="4204" y="3260"/>
                    <a:pt x="4214" y="3252"/>
                  </a:cubicBezTo>
                  <a:cubicBezTo>
                    <a:pt x="4236" y="3234"/>
                    <a:pt x="4240" y="3202"/>
                    <a:pt x="4221" y="3179"/>
                  </a:cubicBezTo>
                  <a:cubicBezTo>
                    <a:pt x="4136" y="3074"/>
                    <a:pt x="4217" y="2907"/>
                    <a:pt x="4311" y="2795"/>
                  </a:cubicBezTo>
                  <a:cubicBezTo>
                    <a:pt x="4419" y="2670"/>
                    <a:pt x="4588" y="2608"/>
                    <a:pt x="4724" y="2569"/>
                  </a:cubicBezTo>
                  <a:cubicBezTo>
                    <a:pt x="4760" y="2560"/>
                    <a:pt x="4797" y="2549"/>
                    <a:pt x="4833" y="2540"/>
                  </a:cubicBezTo>
                  <a:cubicBezTo>
                    <a:pt x="4962" y="2506"/>
                    <a:pt x="5094" y="2470"/>
                    <a:pt x="5215" y="2404"/>
                  </a:cubicBezTo>
                  <a:cubicBezTo>
                    <a:pt x="5636" y="2173"/>
                    <a:pt x="5772" y="1649"/>
                    <a:pt x="5720" y="1234"/>
                  </a:cubicBezTo>
                  <a:cubicBezTo>
                    <a:pt x="5677" y="881"/>
                    <a:pt x="5522" y="554"/>
                    <a:pt x="5356" y="256"/>
                  </a:cubicBezTo>
                  <a:close/>
                  <a:moveTo>
                    <a:pt x="5182" y="0"/>
                  </a:moveTo>
                  <a:cubicBezTo>
                    <a:pt x="5169" y="0"/>
                    <a:pt x="5157" y="5"/>
                    <a:pt x="5147" y="15"/>
                  </a:cubicBezTo>
                  <a:cubicBezTo>
                    <a:pt x="5129" y="31"/>
                    <a:pt x="5125" y="58"/>
                    <a:pt x="5137" y="78"/>
                  </a:cubicBezTo>
                  <a:cubicBezTo>
                    <a:pt x="5338" y="428"/>
                    <a:pt x="5565" y="823"/>
                    <a:pt x="5617" y="1247"/>
                  </a:cubicBezTo>
                  <a:cubicBezTo>
                    <a:pt x="5665" y="1628"/>
                    <a:pt x="5543" y="2107"/>
                    <a:pt x="5165" y="2314"/>
                  </a:cubicBezTo>
                  <a:cubicBezTo>
                    <a:pt x="5055" y="2374"/>
                    <a:pt x="4934" y="2407"/>
                    <a:pt x="4806" y="2440"/>
                  </a:cubicBezTo>
                  <a:cubicBezTo>
                    <a:pt x="4770" y="2451"/>
                    <a:pt x="4732" y="2460"/>
                    <a:pt x="4696" y="2471"/>
                  </a:cubicBezTo>
                  <a:cubicBezTo>
                    <a:pt x="4545" y="2514"/>
                    <a:pt x="4358" y="2583"/>
                    <a:pt x="4233" y="2730"/>
                  </a:cubicBezTo>
                  <a:cubicBezTo>
                    <a:pt x="4166" y="2808"/>
                    <a:pt x="4109" y="2904"/>
                    <a:pt x="4089" y="3001"/>
                  </a:cubicBezTo>
                  <a:cubicBezTo>
                    <a:pt x="3785" y="2544"/>
                    <a:pt x="3660" y="1972"/>
                    <a:pt x="3753" y="1431"/>
                  </a:cubicBezTo>
                  <a:cubicBezTo>
                    <a:pt x="3757" y="1406"/>
                    <a:pt x="3742" y="1382"/>
                    <a:pt x="3718" y="1373"/>
                  </a:cubicBezTo>
                  <a:cubicBezTo>
                    <a:pt x="3712" y="1372"/>
                    <a:pt x="3707" y="1371"/>
                    <a:pt x="3701" y="1371"/>
                  </a:cubicBezTo>
                  <a:cubicBezTo>
                    <a:pt x="3682" y="1371"/>
                    <a:pt x="3664" y="1381"/>
                    <a:pt x="3655" y="1399"/>
                  </a:cubicBezTo>
                  <a:cubicBezTo>
                    <a:pt x="3262" y="2195"/>
                    <a:pt x="3251" y="3148"/>
                    <a:pt x="3621" y="3975"/>
                  </a:cubicBezTo>
                  <a:cubicBezTo>
                    <a:pt x="3020" y="3730"/>
                    <a:pt x="2420" y="3600"/>
                    <a:pt x="1790" y="3578"/>
                  </a:cubicBezTo>
                  <a:cubicBezTo>
                    <a:pt x="1763" y="3580"/>
                    <a:pt x="1742" y="3596"/>
                    <a:pt x="1738" y="3621"/>
                  </a:cubicBezTo>
                  <a:cubicBezTo>
                    <a:pt x="1732" y="3646"/>
                    <a:pt x="1747" y="3671"/>
                    <a:pt x="1771" y="3679"/>
                  </a:cubicBezTo>
                  <a:cubicBezTo>
                    <a:pt x="2351" y="3887"/>
                    <a:pt x="2872" y="4193"/>
                    <a:pt x="3360" y="4613"/>
                  </a:cubicBezTo>
                  <a:cubicBezTo>
                    <a:pt x="3226" y="4733"/>
                    <a:pt x="3046" y="4777"/>
                    <a:pt x="2868" y="4777"/>
                  </a:cubicBezTo>
                  <a:cubicBezTo>
                    <a:pt x="2757" y="4777"/>
                    <a:pt x="2648" y="4760"/>
                    <a:pt x="2550" y="4733"/>
                  </a:cubicBezTo>
                  <a:cubicBezTo>
                    <a:pt x="2381" y="4684"/>
                    <a:pt x="2218" y="4609"/>
                    <a:pt x="2059" y="4535"/>
                  </a:cubicBezTo>
                  <a:cubicBezTo>
                    <a:pt x="1931" y="4476"/>
                    <a:pt x="1798" y="4414"/>
                    <a:pt x="1662" y="4367"/>
                  </a:cubicBezTo>
                  <a:cubicBezTo>
                    <a:pt x="1435" y="4288"/>
                    <a:pt x="1209" y="4249"/>
                    <a:pt x="985" y="4249"/>
                  </a:cubicBezTo>
                  <a:cubicBezTo>
                    <a:pt x="662" y="4249"/>
                    <a:pt x="343" y="4331"/>
                    <a:pt x="33" y="4496"/>
                  </a:cubicBezTo>
                  <a:cubicBezTo>
                    <a:pt x="10" y="4507"/>
                    <a:pt x="1" y="4534"/>
                    <a:pt x="7" y="4558"/>
                  </a:cubicBezTo>
                  <a:cubicBezTo>
                    <a:pt x="15" y="4579"/>
                    <a:pt x="36" y="4593"/>
                    <a:pt x="58" y="4593"/>
                  </a:cubicBezTo>
                  <a:cubicBezTo>
                    <a:pt x="60" y="4593"/>
                    <a:pt x="62" y="4593"/>
                    <a:pt x="64" y="4593"/>
                  </a:cubicBezTo>
                  <a:cubicBezTo>
                    <a:pt x="125" y="4584"/>
                    <a:pt x="186" y="4580"/>
                    <a:pt x="248" y="4580"/>
                  </a:cubicBezTo>
                  <a:cubicBezTo>
                    <a:pt x="573" y="4580"/>
                    <a:pt x="899" y="4698"/>
                    <a:pt x="1146" y="4912"/>
                  </a:cubicBezTo>
                  <a:cubicBezTo>
                    <a:pt x="1259" y="5009"/>
                    <a:pt x="1357" y="5128"/>
                    <a:pt x="1452" y="5243"/>
                  </a:cubicBezTo>
                  <a:cubicBezTo>
                    <a:pt x="1561" y="5373"/>
                    <a:pt x="1673" y="5508"/>
                    <a:pt x="1809" y="5617"/>
                  </a:cubicBezTo>
                  <a:cubicBezTo>
                    <a:pt x="2075" y="5831"/>
                    <a:pt x="2433" y="5944"/>
                    <a:pt x="2822" y="5944"/>
                  </a:cubicBezTo>
                  <a:cubicBezTo>
                    <a:pt x="2999" y="5944"/>
                    <a:pt x="3182" y="5921"/>
                    <a:pt x="3365" y="5874"/>
                  </a:cubicBezTo>
                  <a:cubicBezTo>
                    <a:pt x="3874" y="5743"/>
                    <a:pt x="4323" y="5467"/>
                    <a:pt x="4758" y="5196"/>
                  </a:cubicBezTo>
                  <a:cubicBezTo>
                    <a:pt x="6851" y="8046"/>
                    <a:pt x="10046" y="10029"/>
                    <a:pt x="13535" y="10637"/>
                  </a:cubicBezTo>
                  <a:cubicBezTo>
                    <a:pt x="13537" y="10639"/>
                    <a:pt x="13540" y="10639"/>
                    <a:pt x="13544" y="10639"/>
                  </a:cubicBezTo>
                  <a:cubicBezTo>
                    <a:pt x="13559" y="10639"/>
                    <a:pt x="13572" y="10632"/>
                    <a:pt x="13583" y="10621"/>
                  </a:cubicBezTo>
                  <a:cubicBezTo>
                    <a:pt x="13594" y="10608"/>
                    <a:pt x="13598" y="10589"/>
                    <a:pt x="13594" y="10571"/>
                  </a:cubicBezTo>
                  <a:cubicBezTo>
                    <a:pt x="13512" y="10300"/>
                    <a:pt x="13466" y="9949"/>
                    <a:pt x="13480" y="9698"/>
                  </a:cubicBezTo>
                  <a:cubicBezTo>
                    <a:pt x="13481" y="9684"/>
                    <a:pt x="13475" y="9670"/>
                    <a:pt x="13465" y="9659"/>
                  </a:cubicBezTo>
                  <a:cubicBezTo>
                    <a:pt x="13455" y="9649"/>
                    <a:pt x="13439" y="9645"/>
                    <a:pt x="13426" y="9645"/>
                  </a:cubicBezTo>
                  <a:cubicBezTo>
                    <a:pt x="13346" y="9648"/>
                    <a:pt x="13266" y="9649"/>
                    <a:pt x="13186" y="9649"/>
                  </a:cubicBezTo>
                  <a:cubicBezTo>
                    <a:pt x="12396" y="9649"/>
                    <a:pt x="11620" y="9487"/>
                    <a:pt x="10922" y="9175"/>
                  </a:cubicBezTo>
                  <a:cubicBezTo>
                    <a:pt x="11106" y="8801"/>
                    <a:pt x="11315" y="8255"/>
                    <a:pt x="11400" y="7803"/>
                  </a:cubicBezTo>
                  <a:cubicBezTo>
                    <a:pt x="11541" y="7853"/>
                    <a:pt x="11686" y="7874"/>
                    <a:pt x="11829" y="7874"/>
                  </a:cubicBezTo>
                  <a:cubicBezTo>
                    <a:pt x="12184" y="7874"/>
                    <a:pt x="12530" y="7745"/>
                    <a:pt x="12792" y="7613"/>
                  </a:cubicBezTo>
                  <a:cubicBezTo>
                    <a:pt x="12964" y="7526"/>
                    <a:pt x="13134" y="7423"/>
                    <a:pt x="13297" y="7325"/>
                  </a:cubicBezTo>
                  <a:cubicBezTo>
                    <a:pt x="13545" y="7176"/>
                    <a:pt x="13801" y="7021"/>
                    <a:pt x="14073" y="6918"/>
                  </a:cubicBezTo>
                  <a:cubicBezTo>
                    <a:pt x="14289" y="6835"/>
                    <a:pt x="14501" y="6795"/>
                    <a:pt x="14697" y="6795"/>
                  </a:cubicBezTo>
                  <a:cubicBezTo>
                    <a:pt x="14970" y="6795"/>
                    <a:pt x="15212" y="6873"/>
                    <a:pt x="15394" y="7028"/>
                  </a:cubicBezTo>
                  <a:cubicBezTo>
                    <a:pt x="15403" y="7036"/>
                    <a:pt x="15414" y="7040"/>
                    <a:pt x="15426" y="7040"/>
                  </a:cubicBezTo>
                  <a:cubicBezTo>
                    <a:pt x="15437" y="7040"/>
                    <a:pt x="15449" y="7036"/>
                    <a:pt x="15458" y="7029"/>
                  </a:cubicBezTo>
                  <a:cubicBezTo>
                    <a:pt x="15477" y="7016"/>
                    <a:pt x="15484" y="6989"/>
                    <a:pt x="15475" y="6967"/>
                  </a:cubicBezTo>
                  <a:cubicBezTo>
                    <a:pt x="15300" y="6580"/>
                    <a:pt x="14974" y="6268"/>
                    <a:pt x="14580" y="6110"/>
                  </a:cubicBezTo>
                  <a:cubicBezTo>
                    <a:pt x="14384" y="6032"/>
                    <a:pt x="14174" y="5993"/>
                    <a:pt x="13964" y="5993"/>
                  </a:cubicBezTo>
                  <a:cubicBezTo>
                    <a:pt x="13751" y="5993"/>
                    <a:pt x="13539" y="6033"/>
                    <a:pt x="13341" y="6113"/>
                  </a:cubicBezTo>
                  <a:cubicBezTo>
                    <a:pt x="13138" y="6195"/>
                    <a:pt x="12951" y="6318"/>
                    <a:pt x="12769" y="6436"/>
                  </a:cubicBezTo>
                  <a:cubicBezTo>
                    <a:pt x="12514" y="6601"/>
                    <a:pt x="12271" y="6759"/>
                    <a:pt x="11993" y="6815"/>
                  </a:cubicBezTo>
                  <a:cubicBezTo>
                    <a:pt x="11799" y="6194"/>
                    <a:pt x="11940" y="5509"/>
                    <a:pt x="12360" y="5061"/>
                  </a:cubicBezTo>
                  <a:cubicBezTo>
                    <a:pt x="12378" y="5042"/>
                    <a:pt x="12379" y="5015"/>
                    <a:pt x="12364" y="4995"/>
                  </a:cubicBezTo>
                  <a:cubicBezTo>
                    <a:pt x="12355" y="4981"/>
                    <a:pt x="12339" y="4973"/>
                    <a:pt x="12322" y="4973"/>
                  </a:cubicBezTo>
                  <a:cubicBezTo>
                    <a:pt x="12315" y="4973"/>
                    <a:pt x="12308" y="4975"/>
                    <a:pt x="12301" y="4978"/>
                  </a:cubicBezTo>
                  <a:cubicBezTo>
                    <a:pt x="11623" y="5282"/>
                    <a:pt x="11114" y="5925"/>
                    <a:pt x="10985" y="6635"/>
                  </a:cubicBezTo>
                  <a:cubicBezTo>
                    <a:pt x="10303" y="6104"/>
                    <a:pt x="9797" y="5342"/>
                    <a:pt x="9593" y="4532"/>
                  </a:cubicBezTo>
                  <a:cubicBezTo>
                    <a:pt x="9586" y="4509"/>
                    <a:pt x="9566" y="4493"/>
                    <a:pt x="9542" y="4493"/>
                  </a:cubicBezTo>
                  <a:cubicBezTo>
                    <a:pt x="9518" y="4493"/>
                    <a:pt x="9497" y="4509"/>
                    <a:pt x="9492" y="4534"/>
                  </a:cubicBezTo>
                  <a:cubicBezTo>
                    <a:pt x="9410" y="4896"/>
                    <a:pt x="9460" y="5311"/>
                    <a:pt x="9635" y="5735"/>
                  </a:cubicBezTo>
                  <a:cubicBezTo>
                    <a:pt x="9758" y="6038"/>
                    <a:pt x="9925" y="6351"/>
                    <a:pt x="10128" y="6666"/>
                  </a:cubicBezTo>
                  <a:cubicBezTo>
                    <a:pt x="9262" y="6313"/>
                    <a:pt x="8552" y="5707"/>
                    <a:pt x="8167" y="4984"/>
                  </a:cubicBezTo>
                  <a:cubicBezTo>
                    <a:pt x="8157" y="4968"/>
                    <a:pt x="8139" y="4957"/>
                    <a:pt x="8121" y="4957"/>
                  </a:cubicBezTo>
                  <a:cubicBezTo>
                    <a:pt x="8115" y="4957"/>
                    <a:pt x="8110" y="4958"/>
                    <a:pt x="8105" y="4960"/>
                  </a:cubicBezTo>
                  <a:cubicBezTo>
                    <a:pt x="8081" y="4967"/>
                    <a:pt x="8066" y="4991"/>
                    <a:pt x="8069" y="5015"/>
                  </a:cubicBezTo>
                  <a:cubicBezTo>
                    <a:pt x="8227" y="6254"/>
                    <a:pt x="9244" y="7380"/>
                    <a:pt x="10609" y="7830"/>
                  </a:cubicBezTo>
                  <a:cubicBezTo>
                    <a:pt x="10525" y="8185"/>
                    <a:pt x="10430" y="8579"/>
                    <a:pt x="10256" y="8937"/>
                  </a:cubicBezTo>
                  <a:cubicBezTo>
                    <a:pt x="8285" y="8126"/>
                    <a:pt x="6474" y="6584"/>
                    <a:pt x="5277" y="4696"/>
                  </a:cubicBezTo>
                  <a:cubicBezTo>
                    <a:pt x="5989" y="4150"/>
                    <a:pt x="6425" y="3260"/>
                    <a:pt x="6414" y="2362"/>
                  </a:cubicBezTo>
                  <a:cubicBezTo>
                    <a:pt x="6404" y="1429"/>
                    <a:pt x="5943" y="527"/>
                    <a:pt x="5213" y="11"/>
                  </a:cubicBezTo>
                  <a:cubicBezTo>
                    <a:pt x="5203" y="4"/>
                    <a:pt x="5193" y="0"/>
                    <a:pt x="518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5157625" y="4933950"/>
              <a:ext cx="87950" cy="104625"/>
            </a:xfrm>
            <a:custGeom>
              <a:rect b="b" l="l" r="r" t="t"/>
              <a:pathLst>
                <a:path extrusionOk="0" h="4185" w="3518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131" y="1720"/>
                    <a:pt x="2264" y="3074"/>
                    <a:pt x="3470" y="4178"/>
                  </a:cubicBezTo>
                  <a:cubicBezTo>
                    <a:pt x="3476" y="4182"/>
                    <a:pt x="3483" y="4185"/>
                    <a:pt x="3488" y="4185"/>
                  </a:cubicBezTo>
                  <a:cubicBezTo>
                    <a:pt x="3496" y="4185"/>
                    <a:pt x="3503" y="4182"/>
                    <a:pt x="3508" y="4177"/>
                  </a:cubicBezTo>
                  <a:cubicBezTo>
                    <a:pt x="3518" y="4166"/>
                    <a:pt x="3516" y="4150"/>
                    <a:pt x="3505" y="4140"/>
                  </a:cubicBezTo>
                  <a:cubicBezTo>
                    <a:pt x="2301" y="3039"/>
                    <a:pt x="1171" y="1688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5177375" y="4983150"/>
              <a:ext cx="52025" cy="48900"/>
            </a:xfrm>
            <a:custGeom>
              <a:rect b="b" l="l" r="r" t="t"/>
              <a:pathLst>
                <a:path extrusionOk="0" h="1956" w="2081">
                  <a:moveTo>
                    <a:pt x="28" y="0"/>
                  </a:moveTo>
                  <a:cubicBezTo>
                    <a:pt x="22" y="0"/>
                    <a:pt x="16" y="3"/>
                    <a:pt x="11" y="8"/>
                  </a:cubicBezTo>
                  <a:cubicBezTo>
                    <a:pt x="1" y="17"/>
                    <a:pt x="1" y="35"/>
                    <a:pt x="10" y="44"/>
                  </a:cubicBezTo>
                  <a:cubicBezTo>
                    <a:pt x="657" y="702"/>
                    <a:pt x="1338" y="1342"/>
                    <a:pt x="2035" y="1949"/>
                  </a:cubicBezTo>
                  <a:cubicBezTo>
                    <a:pt x="2040" y="1953"/>
                    <a:pt x="2045" y="1956"/>
                    <a:pt x="2052" y="1956"/>
                  </a:cubicBezTo>
                  <a:cubicBezTo>
                    <a:pt x="2059" y="1956"/>
                    <a:pt x="2066" y="1952"/>
                    <a:pt x="2071" y="1946"/>
                  </a:cubicBezTo>
                  <a:cubicBezTo>
                    <a:pt x="2080" y="1936"/>
                    <a:pt x="2079" y="1919"/>
                    <a:pt x="2068" y="1910"/>
                  </a:cubicBezTo>
                  <a:cubicBezTo>
                    <a:pt x="1373" y="1305"/>
                    <a:pt x="693" y="664"/>
                    <a:pt x="48" y="8"/>
                  </a:cubicBezTo>
                  <a:cubicBezTo>
                    <a:pt x="42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5178525" y="4996500"/>
              <a:ext cx="39500" cy="33225"/>
            </a:xfrm>
            <a:custGeom>
              <a:rect b="b" l="l" r="r" t="t"/>
              <a:pathLst>
                <a:path extrusionOk="0" h="1329" w="1580">
                  <a:moveTo>
                    <a:pt x="29" y="0"/>
                  </a:moveTo>
                  <a:cubicBezTo>
                    <a:pt x="21" y="0"/>
                    <a:pt x="14" y="3"/>
                    <a:pt x="8" y="9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1534" y="1322"/>
                  </a:lnTo>
                  <a:cubicBezTo>
                    <a:pt x="1538" y="1326"/>
                    <a:pt x="1545" y="1329"/>
                    <a:pt x="1550" y="1329"/>
                  </a:cubicBezTo>
                  <a:cubicBezTo>
                    <a:pt x="1558" y="1328"/>
                    <a:pt x="1565" y="1325"/>
                    <a:pt x="1570" y="1320"/>
                  </a:cubicBezTo>
                  <a:cubicBezTo>
                    <a:pt x="1580" y="1309"/>
                    <a:pt x="1578" y="1291"/>
                    <a:pt x="1568" y="1282"/>
                  </a:cubicBezTo>
                  <a:lnTo>
                    <a:pt x="46" y="7"/>
                  </a:ln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5177675" y="5006000"/>
              <a:ext cx="30525" cy="22125"/>
            </a:xfrm>
            <a:custGeom>
              <a:rect b="b" l="l" r="r" t="t"/>
              <a:pathLst>
                <a:path extrusionOk="0" h="885" w="1221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3"/>
                    <a:pt x="3" y="40"/>
                    <a:pt x="15" y="48"/>
                  </a:cubicBezTo>
                  <a:cubicBezTo>
                    <a:pt x="412" y="306"/>
                    <a:pt x="804" y="586"/>
                    <a:pt x="1175" y="879"/>
                  </a:cubicBezTo>
                  <a:cubicBezTo>
                    <a:pt x="1181" y="882"/>
                    <a:pt x="1186" y="884"/>
                    <a:pt x="1191" y="884"/>
                  </a:cubicBezTo>
                  <a:cubicBezTo>
                    <a:pt x="1199" y="884"/>
                    <a:pt x="1207" y="880"/>
                    <a:pt x="1211" y="874"/>
                  </a:cubicBezTo>
                  <a:cubicBezTo>
                    <a:pt x="1221" y="863"/>
                    <a:pt x="1218" y="847"/>
                    <a:pt x="1207" y="837"/>
                  </a:cubicBezTo>
                  <a:cubicBezTo>
                    <a:pt x="833" y="544"/>
                    <a:pt x="442" y="263"/>
                    <a:pt x="44" y="5"/>
                  </a:cubicBezTo>
                  <a:cubicBezTo>
                    <a:pt x="39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5162500" y="4966825"/>
              <a:ext cx="8600" cy="10075"/>
            </a:xfrm>
            <a:custGeom>
              <a:rect b="b" l="l" r="r" t="t"/>
              <a:pathLst>
                <a:path extrusionOk="0" h="403" w="344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2" y="15"/>
                    <a:pt x="1" y="31"/>
                    <a:pt x="10" y="42"/>
                  </a:cubicBezTo>
                  <a:lnTo>
                    <a:pt x="296" y="393"/>
                  </a:lnTo>
                  <a:cubicBezTo>
                    <a:pt x="299" y="398"/>
                    <a:pt x="307" y="402"/>
                    <a:pt x="315" y="402"/>
                  </a:cubicBezTo>
                  <a:lnTo>
                    <a:pt x="315" y="402"/>
                  </a:lnTo>
                  <a:cubicBezTo>
                    <a:pt x="321" y="402"/>
                    <a:pt x="327" y="400"/>
                    <a:pt x="332" y="397"/>
                  </a:cubicBezTo>
                  <a:cubicBezTo>
                    <a:pt x="343" y="388"/>
                    <a:pt x="344" y="372"/>
                    <a:pt x="335" y="359"/>
                  </a:cubicBezTo>
                  <a:lnTo>
                    <a:pt x="51" y="10"/>
                  </a:lnTo>
                  <a:cubicBezTo>
                    <a:pt x="45" y="3"/>
                    <a:pt x="38" y="0"/>
                    <a:pt x="30" y="0"/>
                  </a:cubicBezTo>
                  <a:close/>
                  <a:moveTo>
                    <a:pt x="315" y="402"/>
                  </a:moveTo>
                  <a:cubicBezTo>
                    <a:pt x="315" y="402"/>
                    <a:pt x="315" y="402"/>
                    <a:pt x="314" y="402"/>
                  </a:cubicBezTo>
                  <a:lnTo>
                    <a:pt x="316" y="402"/>
                  </a:lnTo>
                  <a:cubicBezTo>
                    <a:pt x="316" y="402"/>
                    <a:pt x="315" y="402"/>
                    <a:pt x="315" y="40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5165550" y="5014325"/>
              <a:ext cx="66675" cy="42050"/>
            </a:xfrm>
            <a:custGeom>
              <a:rect b="b" l="l" r="r" t="t"/>
              <a:pathLst>
                <a:path extrusionOk="0" h="1682" w="2667">
                  <a:moveTo>
                    <a:pt x="29" y="0"/>
                  </a:moveTo>
                  <a:cubicBezTo>
                    <a:pt x="22" y="0"/>
                    <a:pt x="15" y="3"/>
                    <a:pt x="9" y="9"/>
                  </a:cubicBezTo>
                  <a:cubicBezTo>
                    <a:pt x="0" y="19"/>
                    <a:pt x="0" y="36"/>
                    <a:pt x="11" y="46"/>
                  </a:cubicBezTo>
                  <a:cubicBezTo>
                    <a:pt x="782" y="745"/>
                    <a:pt x="1661" y="1295"/>
                    <a:pt x="2629" y="1679"/>
                  </a:cubicBezTo>
                  <a:cubicBezTo>
                    <a:pt x="2631" y="1680"/>
                    <a:pt x="2634" y="1681"/>
                    <a:pt x="2638" y="1681"/>
                  </a:cubicBezTo>
                  <a:cubicBezTo>
                    <a:pt x="2648" y="1681"/>
                    <a:pt x="2658" y="1675"/>
                    <a:pt x="2662" y="1665"/>
                  </a:cubicBezTo>
                  <a:cubicBezTo>
                    <a:pt x="2666" y="1652"/>
                    <a:pt x="2661" y="1636"/>
                    <a:pt x="2648" y="1632"/>
                  </a:cubicBezTo>
                  <a:cubicBezTo>
                    <a:pt x="1686" y="1248"/>
                    <a:pt x="811" y="702"/>
                    <a:pt x="46" y="7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5153825" y="5003300"/>
              <a:ext cx="6400" cy="6600"/>
            </a:xfrm>
            <a:custGeom>
              <a:rect b="b" l="l" r="r" t="t"/>
              <a:pathLst>
                <a:path extrusionOk="0" h="264" w="256">
                  <a:moveTo>
                    <a:pt x="29" y="1"/>
                  </a:moveTo>
                  <a:cubicBezTo>
                    <a:pt x="23" y="1"/>
                    <a:pt x="16" y="3"/>
                    <a:pt x="12" y="8"/>
                  </a:cubicBezTo>
                  <a:cubicBezTo>
                    <a:pt x="1" y="18"/>
                    <a:pt x="1" y="35"/>
                    <a:pt x="10" y="44"/>
                  </a:cubicBezTo>
                  <a:lnTo>
                    <a:pt x="207" y="255"/>
                  </a:lnTo>
                  <a:cubicBezTo>
                    <a:pt x="212" y="261"/>
                    <a:pt x="219" y="263"/>
                    <a:pt x="226" y="263"/>
                  </a:cubicBezTo>
                  <a:cubicBezTo>
                    <a:pt x="232" y="263"/>
                    <a:pt x="239" y="261"/>
                    <a:pt x="244" y="255"/>
                  </a:cubicBezTo>
                  <a:cubicBezTo>
                    <a:pt x="254" y="246"/>
                    <a:pt x="255" y="230"/>
                    <a:pt x="244" y="219"/>
                  </a:cubicBezTo>
                  <a:lnTo>
                    <a:pt x="48" y="9"/>
                  </a:lnTo>
                  <a:cubicBezTo>
                    <a:pt x="43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5107325" y="5011450"/>
              <a:ext cx="64925" cy="31675"/>
            </a:xfrm>
            <a:custGeom>
              <a:rect b="b" l="l" r="r" t="t"/>
              <a:pathLst>
                <a:path extrusionOk="0" h="1267" w="2597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898" y="377"/>
                    <a:pt x="1749" y="785"/>
                    <a:pt x="2554" y="1262"/>
                  </a:cubicBezTo>
                  <a:cubicBezTo>
                    <a:pt x="2558" y="1265"/>
                    <a:pt x="2563" y="1266"/>
                    <a:pt x="2567" y="1266"/>
                  </a:cubicBezTo>
                  <a:cubicBezTo>
                    <a:pt x="2577" y="1266"/>
                    <a:pt x="2585" y="1262"/>
                    <a:pt x="2590" y="1254"/>
                  </a:cubicBezTo>
                  <a:cubicBezTo>
                    <a:pt x="2597" y="1242"/>
                    <a:pt x="2593" y="1226"/>
                    <a:pt x="2581" y="1218"/>
                  </a:cubicBezTo>
                  <a:cubicBezTo>
                    <a:pt x="1773" y="739"/>
                    <a:pt x="918" y="329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5122225" y="5003850"/>
              <a:ext cx="34100" cy="19425"/>
            </a:xfrm>
            <a:custGeom>
              <a:rect b="b" l="l" r="r" t="t"/>
              <a:pathLst>
                <a:path extrusionOk="0" h="777" w="1364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486" y="228"/>
                    <a:pt x="922" y="470"/>
                    <a:pt x="1319" y="771"/>
                  </a:cubicBezTo>
                  <a:cubicBezTo>
                    <a:pt x="1323" y="775"/>
                    <a:pt x="1328" y="777"/>
                    <a:pt x="1333" y="777"/>
                  </a:cubicBezTo>
                  <a:lnTo>
                    <a:pt x="1335" y="777"/>
                  </a:lnTo>
                  <a:cubicBezTo>
                    <a:pt x="1342" y="777"/>
                    <a:pt x="1350" y="774"/>
                    <a:pt x="1355" y="767"/>
                  </a:cubicBezTo>
                  <a:cubicBezTo>
                    <a:pt x="1363" y="755"/>
                    <a:pt x="1362" y="739"/>
                    <a:pt x="1350" y="731"/>
                  </a:cubicBezTo>
                  <a:cubicBezTo>
                    <a:pt x="950" y="426"/>
                    <a:pt x="509" y="181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5117875" y="5026850"/>
              <a:ext cx="44925" cy="18550"/>
            </a:xfrm>
            <a:custGeom>
              <a:rect b="b" l="l" r="r" t="t"/>
              <a:pathLst>
                <a:path extrusionOk="0" h="742" w="1797">
                  <a:moveTo>
                    <a:pt x="28" y="0"/>
                  </a:moveTo>
                  <a:cubicBezTo>
                    <a:pt x="18" y="0"/>
                    <a:pt x="8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611" y="244"/>
                    <a:pt x="1195" y="476"/>
                    <a:pt x="1756" y="739"/>
                  </a:cubicBezTo>
                  <a:cubicBezTo>
                    <a:pt x="1759" y="741"/>
                    <a:pt x="1763" y="742"/>
                    <a:pt x="1767" y="742"/>
                  </a:cubicBezTo>
                  <a:cubicBezTo>
                    <a:pt x="1777" y="742"/>
                    <a:pt x="1786" y="736"/>
                    <a:pt x="1791" y="727"/>
                  </a:cubicBezTo>
                  <a:cubicBezTo>
                    <a:pt x="1797" y="714"/>
                    <a:pt x="1791" y="699"/>
                    <a:pt x="1778" y="692"/>
                  </a:cubicBezTo>
                  <a:cubicBezTo>
                    <a:pt x="1216" y="428"/>
                    <a:pt x="630" y="196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5141550" y="5053575"/>
              <a:ext cx="53000" cy="19300"/>
            </a:xfrm>
            <a:custGeom>
              <a:rect b="b" l="l" r="r" t="t"/>
              <a:pathLst>
                <a:path extrusionOk="0" h="772" w="2120">
                  <a:moveTo>
                    <a:pt x="29" y="1"/>
                  </a:moveTo>
                  <a:cubicBezTo>
                    <a:pt x="17" y="1"/>
                    <a:pt x="6" y="9"/>
                    <a:pt x="3" y="21"/>
                  </a:cubicBezTo>
                  <a:cubicBezTo>
                    <a:pt x="1" y="35"/>
                    <a:pt x="10" y="48"/>
                    <a:pt x="24" y="52"/>
                  </a:cubicBezTo>
                  <a:cubicBezTo>
                    <a:pt x="737" y="203"/>
                    <a:pt x="1428" y="444"/>
                    <a:pt x="2079" y="769"/>
                  </a:cubicBezTo>
                  <a:cubicBezTo>
                    <a:pt x="2082" y="772"/>
                    <a:pt x="2086" y="772"/>
                    <a:pt x="2090" y="772"/>
                  </a:cubicBezTo>
                  <a:cubicBezTo>
                    <a:pt x="2099" y="772"/>
                    <a:pt x="2109" y="768"/>
                    <a:pt x="2113" y="759"/>
                  </a:cubicBezTo>
                  <a:cubicBezTo>
                    <a:pt x="2120" y="745"/>
                    <a:pt x="2114" y="730"/>
                    <a:pt x="2102" y="724"/>
                  </a:cubicBezTo>
                  <a:cubicBezTo>
                    <a:pt x="1447" y="395"/>
                    <a:pt x="751" y="153"/>
                    <a:pt x="34" y="1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5123875" y="5039525"/>
              <a:ext cx="11050" cy="3400"/>
            </a:xfrm>
            <a:custGeom>
              <a:rect b="b" l="l" r="r" t="t"/>
              <a:pathLst>
                <a:path extrusionOk="0" h="136" w="442">
                  <a:moveTo>
                    <a:pt x="29" y="0"/>
                  </a:moveTo>
                  <a:cubicBezTo>
                    <a:pt x="17" y="0"/>
                    <a:pt x="5" y="9"/>
                    <a:pt x="3" y="21"/>
                  </a:cubicBezTo>
                  <a:cubicBezTo>
                    <a:pt x="0" y="34"/>
                    <a:pt x="10" y="49"/>
                    <a:pt x="23" y="52"/>
                  </a:cubicBezTo>
                  <a:lnTo>
                    <a:pt x="408" y="135"/>
                  </a:lnTo>
                  <a:lnTo>
                    <a:pt x="413" y="135"/>
                  </a:lnTo>
                  <a:cubicBezTo>
                    <a:pt x="425" y="135"/>
                    <a:pt x="436" y="127"/>
                    <a:pt x="439" y="115"/>
                  </a:cubicBezTo>
                  <a:cubicBezTo>
                    <a:pt x="441" y="102"/>
                    <a:pt x="433" y="88"/>
                    <a:pt x="419" y="8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5169850" y="4924550"/>
              <a:ext cx="33625" cy="53150"/>
            </a:xfrm>
            <a:custGeom>
              <a:rect b="b" l="l" r="r" t="t"/>
              <a:pathLst>
                <a:path extrusionOk="0" h="2126" w="134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4" y="11"/>
                    <a:pt x="0" y="27"/>
                    <a:pt x="7" y="39"/>
                  </a:cubicBezTo>
                  <a:cubicBezTo>
                    <a:pt x="401" y="748"/>
                    <a:pt x="833" y="1445"/>
                    <a:pt x="1293" y="2114"/>
                  </a:cubicBezTo>
                  <a:cubicBezTo>
                    <a:pt x="1298" y="2122"/>
                    <a:pt x="1307" y="2126"/>
                    <a:pt x="1315" y="2126"/>
                  </a:cubicBezTo>
                  <a:cubicBezTo>
                    <a:pt x="1320" y="2126"/>
                    <a:pt x="1325" y="2124"/>
                    <a:pt x="1329" y="2120"/>
                  </a:cubicBezTo>
                  <a:cubicBezTo>
                    <a:pt x="1341" y="2112"/>
                    <a:pt x="1344" y="2096"/>
                    <a:pt x="1336" y="2085"/>
                  </a:cubicBezTo>
                  <a:cubicBezTo>
                    <a:pt x="877" y="1418"/>
                    <a:pt x="446" y="721"/>
                    <a:pt x="53" y="15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5206500" y="4982300"/>
              <a:ext cx="5550" cy="6300"/>
            </a:xfrm>
            <a:custGeom>
              <a:rect b="b" l="l" r="r" t="t"/>
              <a:pathLst>
                <a:path extrusionOk="0" h="252" w="222">
                  <a:moveTo>
                    <a:pt x="30" y="0"/>
                  </a:moveTo>
                  <a:cubicBezTo>
                    <a:pt x="24" y="0"/>
                    <a:pt x="18" y="2"/>
                    <a:pt x="13" y="5"/>
                  </a:cubicBezTo>
                  <a:cubicBezTo>
                    <a:pt x="2" y="15"/>
                    <a:pt x="1" y="31"/>
                    <a:pt x="10" y="43"/>
                  </a:cubicBezTo>
                  <a:lnTo>
                    <a:pt x="171" y="241"/>
                  </a:lnTo>
                  <a:cubicBezTo>
                    <a:pt x="177" y="248"/>
                    <a:pt x="184" y="252"/>
                    <a:pt x="192" y="252"/>
                  </a:cubicBezTo>
                  <a:lnTo>
                    <a:pt x="192" y="250"/>
                  </a:lnTo>
                  <a:cubicBezTo>
                    <a:pt x="197" y="250"/>
                    <a:pt x="202" y="249"/>
                    <a:pt x="208" y="245"/>
                  </a:cubicBezTo>
                  <a:cubicBezTo>
                    <a:pt x="219" y="235"/>
                    <a:pt x="221" y="219"/>
                    <a:pt x="212" y="209"/>
                  </a:cubicBezTo>
                  <a:lnTo>
                    <a:pt x="49" y="9"/>
                  </a:ln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5103050" y="4996450"/>
              <a:ext cx="10775" cy="3900"/>
            </a:xfrm>
            <a:custGeom>
              <a:rect b="b" l="l" r="r" t="t"/>
              <a:pathLst>
                <a:path extrusionOk="0" h="156" w="431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396" y="154"/>
                  </a:lnTo>
                  <a:cubicBezTo>
                    <a:pt x="399" y="155"/>
                    <a:pt x="400" y="155"/>
                    <a:pt x="403" y="155"/>
                  </a:cubicBezTo>
                  <a:cubicBezTo>
                    <a:pt x="415" y="155"/>
                    <a:pt x="424" y="147"/>
                    <a:pt x="428" y="136"/>
                  </a:cubicBezTo>
                  <a:cubicBezTo>
                    <a:pt x="431" y="123"/>
                    <a:pt x="423" y="108"/>
                    <a:pt x="409" y="104"/>
                  </a:cubicBezTo>
                  <a:lnTo>
                    <a:pt x="35" y="2"/>
                  </a:ln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5126725" y="4996275"/>
              <a:ext cx="21075" cy="12950"/>
            </a:xfrm>
            <a:custGeom>
              <a:rect b="b" l="l" r="r" t="t"/>
              <a:pathLst>
                <a:path extrusionOk="0" h="518" w="843">
                  <a:moveTo>
                    <a:pt x="28" y="0"/>
                  </a:moveTo>
                  <a:cubicBezTo>
                    <a:pt x="18" y="0"/>
                    <a:pt x="9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306" y="149"/>
                    <a:pt x="574" y="307"/>
                    <a:pt x="796" y="511"/>
                  </a:cubicBezTo>
                  <a:cubicBezTo>
                    <a:pt x="801" y="516"/>
                    <a:pt x="808" y="517"/>
                    <a:pt x="813" y="517"/>
                  </a:cubicBezTo>
                  <a:cubicBezTo>
                    <a:pt x="821" y="517"/>
                    <a:pt x="828" y="515"/>
                    <a:pt x="833" y="509"/>
                  </a:cubicBezTo>
                  <a:cubicBezTo>
                    <a:pt x="843" y="498"/>
                    <a:pt x="841" y="482"/>
                    <a:pt x="831" y="473"/>
                  </a:cubicBezTo>
                  <a:cubicBezTo>
                    <a:pt x="603" y="264"/>
                    <a:pt x="329" y="102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5156700" y="4976575"/>
              <a:ext cx="14450" cy="14425"/>
            </a:xfrm>
            <a:custGeom>
              <a:rect b="b" l="l" r="r" t="t"/>
              <a:pathLst>
                <a:path extrusionOk="0" h="577" w="578">
                  <a:moveTo>
                    <a:pt x="29" y="1"/>
                  </a:moveTo>
                  <a:cubicBezTo>
                    <a:pt x="24" y="1"/>
                    <a:pt x="18" y="2"/>
                    <a:pt x="14" y="6"/>
                  </a:cubicBezTo>
                  <a:cubicBezTo>
                    <a:pt x="2" y="15"/>
                    <a:pt x="0" y="31"/>
                    <a:pt x="10" y="43"/>
                  </a:cubicBezTo>
                  <a:cubicBezTo>
                    <a:pt x="168" y="232"/>
                    <a:pt x="345" y="409"/>
                    <a:pt x="532" y="569"/>
                  </a:cubicBezTo>
                  <a:cubicBezTo>
                    <a:pt x="537" y="573"/>
                    <a:pt x="542" y="576"/>
                    <a:pt x="549" y="576"/>
                  </a:cubicBezTo>
                  <a:cubicBezTo>
                    <a:pt x="556" y="576"/>
                    <a:pt x="564" y="572"/>
                    <a:pt x="568" y="567"/>
                  </a:cubicBezTo>
                  <a:cubicBezTo>
                    <a:pt x="577" y="556"/>
                    <a:pt x="576" y="540"/>
                    <a:pt x="565" y="530"/>
                  </a:cubicBezTo>
                  <a:cubicBezTo>
                    <a:pt x="380" y="372"/>
                    <a:pt x="206" y="197"/>
                    <a:pt x="50" y="10"/>
                  </a:cubicBezTo>
                  <a:cubicBezTo>
                    <a:pt x="45" y="4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5202500" y="4950700"/>
              <a:ext cx="34200" cy="58625"/>
            </a:xfrm>
            <a:custGeom>
              <a:rect b="b" l="l" r="r" t="t"/>
              <a:pathLst>
                <a:path extrusionOk="0" h="2345" w="1368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1" y="22"/>
                    <a:pt x="7" y="36"/>
                  </a:cubicBezTo>
                  <a:cubicBezTo>
                    <a:pt x="357" y="846"/>
                    <a:pt x="798" y="1619"/>
                    <a:pt x="1318" y="2334"/>
                  </a:cubicBezTo>
                  <a:cubicBezTo>
                    <a:pt x="1322" y="2342"/>
                    <a:pt x="1330" y="2344"/>
                    <a:pt x="1338" y="2344"/>
                  </a:cubicBezTo>
                  <a:cubicBezTo>
                    <a:pt x="1343" y="2344"/>
                    <a:pt x="1349" y="2343"/>
                    <a:pt x="1353" y="2340"/>
                  </a:cubicBezTo>
                  <a:cubicBezTo>
                    <a:pt x="1365" y="2331"/>
                    <a:pt x="1367" y="2315"/>
                    <a:pt x="1359" y="2304"/>
                  </a:cubicBezTo>
                  <a:cubicBezTo>
                    <a:pt x="843" y="1592"/>
                    <a:pt x="404" y="823"/>
                    <a:pt x="54" y="16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5197850" y="4937150"/>
              <a:ext cx="3525" cy="7975"/>
            </a:xfrm>
            <a:custGeom>
              <a:rect b="b" l="l" r="r" t="t"/>
              <a:pathLst>
                <a:path extrusionOk="0" h="319" w="141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cubicBezTo>
                    <a:pt x="10" y="3"/>
                    <a:pt x="1" y="17"/>
                    <a:pt x="4" y="30"/>
                  </a:cubicBezTo>
                  <a:cubicBezTo>
                    <a:pt x="21" y="124"/>
                    <a:pt x="49" y="216"/>
                    <a:pt x="87" y="303"/>
                  </a:cubicBezTo>
                  <a:cubicBezTo>
                    <a:pt x="91" y="313"/>
                    <a:pt x="100" y="318"/>
                    <a:pt x="111" y="318"/>
                  </a:cubicBezTo>
                  <a:cubicBezTo>
                    <a:pt x="114" y="318"/>
                    <a:pt x="118" y="318"/>
                    <a:pt x="122" y="317"/>
                  </a:cubicBezTo>
                  <a:cubicBezTo>
                    <a:pt x="134" y="310"/>
                    <a:pt x="141" y="295"/>
                    <a:pt x="135" y="282"/>
                  </a:cubicBezTo>
                  <a:cubicBezTo>
                    <a:pt x="99" y="198"/>
                    <a:pt x="72" y="111"/>
                    <a:pt x="55" y="21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7"/>
            <p:cNvSpPr/>
            <p:nvPr/>
          </p:nvSpPr>
          <p:spPr>
            <a:xfrm>
              <a:off x="5218375" y="4966250"/>
              <a:ext cx="18325" cy="33725"/>
            </a:xfrm>
            <a:custGeom>
              <a:rect b="b" l="l" r="r" t="t"/>
              <a:pathLst>
                <a:path extrusionOk="0" h="1349" w="733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8"/>
                    <a:pt x="1" y="25"/>
                    <a:pt x="7" y="37"/>
                  </a:cubicBezTo>
                  <a:cubicBezTo>
                    <a:pt x="216" y="474"/>
                    <a:pt x="443" y="911"/>
                    <a:pt x="681" y="1335"/>
                  </a:cubicBezTo>
                  <a:cubicBezTo>
                    <a:pt x="685" y="1343"/>
                    <a:pt x="693" y="1348"/>
                    <a:pt x="703" y="1348"/>
                  </a:cubicBezTo>
                  <a:cubicBezTo>
                    <a:pt x="707" y="1348"/>
                    <a:pt x="712" y="1347"/>
                    <a:pt x="716" y="1344"/>
                  </a:cubicBezTo>
                  <a:cubicBezTo>
                    <a:pt x="728" y="1338"/>
                    <a:pt x="732" y="1321"/>
                    <a:pt x="726" y="1309"/>
                  </a:cubicBezTo>
                  <a:cubicBezTo>
                    <a:pt x="489" y="887"/>
                    <a:pt x="263" y="451"/>
                    <a:pt x="53" y="15"/>
                  </a:cubicBezTo>
                  <a:cubicBezTo>
                    <a:pt x="49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5203775" y="4915675"/>
              <a:ext cx="25025" cy="41975"/>
            </a:xfrm>
            <a:custGeom>
              <a:rect b="b" l="l" r="r" t="t"/>
              <a:pathLst>
                <a:path extrusionOk="0" h="1679" w="1001">
                  <a:moveTo>
                    <a:pt x="30" y="0"/>
                  </a:moveTo>
                  <a:cubicBezTo>
                    <a:pt x="24" y="0"/>
                    <a:pt x="19" y="2"/>
                    <a:pt x="14" y="5"/>
                  </a:cubicBezTo>
                  <a:cubicBezTo>
                    <a:pt x="2" y="15"/>
                    <a:pt x="1" y="31"/>
                    <a:pt x="10" y="42"/>
                  </a:cubicBezTo>
                  <a:cubicBezTo>
                    <a:pt x="406" y="530"/>
                    <a:pt x="720" y="1075"/>
                    <a:pt x="946" y="1661"/>
                  </a:cubicBezTo>
                  <a:cubicBezTo>
                    <a:pt x="950" y="1672"/>
                    <a:pt x="961" y="1679"/>
                    <a:pt x="971" y="1679"/>
                  </a:cubicBezTo>
                  <a:cubicBezTo>
                    <a:pt x="975" y="1679"/>
                    <a:pt x="977" y="1678"/>
                    <a:pt x="980" y="1676"/>
                  </a:cubicBezTo>
                  <a:cubicBezTo>
                    <a:pt x="993" y="1671"/>
                    <a:pt x="1000" y="1656"/>
                    <a:pt x="995" y="1643"/>
                  </a:cubicBezTo>
                  <a:cubicBezTo>
                    <a:pt x="767" y="1052"/>
                    <a:pt x="449" y="502"/>
                    <a:pt x="50" y="9"/>
                  </a:cubicBezTo>
                  <a:cubicBezTo>
                    <a:pt x="45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5229150" y="4961925"/>
              <a:ext cx="5000" cy="9125"/>
            </a:xfrm>
            <a:custGeom>
              <a:rect b="b" l="l" r="r" t="t"/>
              <a:pathLst>
                <a:path extrusionOk="0" h="365" w="200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7" y="8"/>
                    <a:pt x="0" y="24"/>
                    <a:pt x="7" y="36"/>
                  </a:cubicBezTo>
                  <a:lnTo>
                    <a:pt x="147" y="350"/>
                  </a:lnTo>
                  <a:cubicBezTo>
                    <a:pt x="151" y="359"/>
                    <a:pt x="160" y="364"/>
                    <a:pt x="170" y="364"/>
                  </a:cubicBezTo>
                  <a:cubicBezTo>
                    <a:pt x="174" y="364"/>
                    <a:pt x="178" y="364"/>
                    <a:pt x="180" y="363"/>
                  </a:cubicBezTo>
                  <a:cubicBezTo>
                    <a:pt x="194" y="356"/>
                    <a:pt x="199" y="341"/>
                    <a:pt x="194" y="328"/>
                  </a:cubicBezTo>
                  <a:lnTo>
                    <a:pt x="54" y="16"/>
                  </a:ln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5223650" y="4881025"/>
              <a:ext cx="65000" cy="108625"/>
            </a:xfrm>
            <a:custGeom>
              <a:rect b="b" l="l" r="r" t="t"/>
              <a:pathLst>
                <a:path extrusionOk="0" h="4345" w="2600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5"/>
                    <a:pt x="1" y="31"/>
                    <a:pt x="10" y="43"/>
                  </a:cubicBezTo>
                  <a:cubicBezTo>
                    <a:pt x="1078" y="1331"/>
                    <a:pt x="1931" y="2772"/>
                    <a:pt x="2547" y="4328"/>
                  </a:cubicBezTo>
                  <a:cubicBezTo>
                    <a:pt x="2551" y="4338"/>
                    <a:pt x="2561" y="4344"/>
                    <a:pt x="2570" y="4344"/>
                  </a:cubicBezTo>
                  <a:cubicBezTo>
                    <a:pt x="2574" y="4344"/>
                    <a:pt x="2577" y="4344"/>
                    <a:pt x="2580" y="4343"/>
                  </a:cubicBezTo>
                  <a:cubicBezTo>
                    <a:pt x="2593" y="4338"/>
                    <a:pt x="2600" y="4323"/>
                    <a:pt x="2595" y="4309"/>
                  </a:cubicBezTo>
                  <a:cubicBezTo>
                    <a:pt x="1978" y="2747"/>
                    <a:pt x="1121" y="1301"/>
                    <a:pt x="51" y="10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5254525" y="4934000"/>
              <a:ext cx="31000" cy="58750"/>
            </a:xfrm>
            <a:custGeom>
              <a:rect b="b" l="l" r="r" t="t"/>
              <a:pathLst>
                <a:path extrusionOk="0" h="2350" w="1240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9" y="41"/>
                  </a:cubicBezTo>
                  <a:cubicBezTo>
                    <a:pt x="445" y="778"/>
                    <a:pt x="842" y="1550"/>
                    <a:pt x="1187" y="2334"/>
                  </a:cubicBezTo>
                  <a:cubicBezTo>
                    <a:pt x="1191" y="2344"/>
                    <a:pt x="1201" y="2349"/>
                    <a:pt x="1210" y="2349"/>
                  </a:cubicBezTo>
                  <a:cubicBezTo>
                    <a:pt x="1214" y="2349"/>
                    <a:pt x="1218" y="2349"/>
                    <a:pt x="1221" y="2348"/>
                  </a:cubicBezTo>
                  <a:cubicBezTo>
                    <a:pt x="1234" y="2341"/>
                    <a:pt x="1240" y="2326"/>
                    <a:pt x="1234" y="2313"/>
                  </a:cubicBezTo>
                  <a:cubicBezTo>
                    <a:pt x="889" y="1527"/>
                    <a:pt x="490" y="754"/>
                    <a:pt x="53" y="14"/>
                  </a:cubicBezTo>
                  <a:cubicBezTo>
                    <a:pt x="48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5242325" y="4915875"/>
              <a:ext cx="6675" cy="9000"/>
            </a:xfrm>
            <a:custGeom>
              <a:rect b="b" l="l" r="r" t="t"/>
              <a:pathLst>
                <a:path extrusionOk="0" h="360" w="267">
                  <a:moveTo>
                    <a:pt x="30" y="1"/>
                  </a:moveTo>
                  <a:cubicBezTo>
                    <a:pt x="25" y="1"/>
                    <a:pt x="20" y="2"/>
                    <a:pt x="15" y="5"/>
                  </a:cubicBezTo>
                  <a:cubicBezTo>
                    <a:pt x="3" y="13"/>
                    <a:pt x="0" y="30"/>
                    <a:pt x="8" y="42"/>
                  </a:cubicBezTo>
                  <a:lnTo>
                    <a:pt x="217" y="348"/>
                  </a:lnTo>
                  <a:cubicBezTo>
                    <a:pt x="222" y="355"/>
                    <a:pt x="230" y="359"/>
                    <a:pt x="238" y="359"/>
                  </a:cubicBezTo>
                  <a:lnTo>
                    <a:pt x="238" y="359"/>
                  </a:lnTo>
                  <a:cubicBezTo>
                    <a:pt x="243" y="359"/>
                    <a:pt x="248" y="358"/>
                    <a:pt x="252" y="355"/>
                  </a:cubicBezTo>
                  <a:cubicBezTo>
                    <a:pt x="264" y="347"/>
                    <a:pt x="267" y="331"/>
                    <a:pt x="259" y="319"/>
                  </a:cubicBezTo>
                  <a:lnTo>
                    <a:pt x="52" y="12"/>
                  </a:lnTo>
                  <a:cubicBezTo>
                    <a:pt x="47" y="5"/>
                    <a:pt x="39" y="1"/>
                    <a:pt x="30" y="1"/>
                  </a:cubicBezTo>
                  <a:close/>
                  <a:moveTo>
                    <a:pt x="238" y="359"/>
                  </a:moveTo>
                  <a:cubicBezTo>
                    <a:pt x="238" y="359"/>
                    <a:pt x="237" y="359"/>
                    <a:pt x="237" y="359"/>
                  </a:cubicBezTo>
                  <a:lnTo>
                    <a:pt x="239" y="359"/>
                  </a:lnTo>
                  <a:cubicBezTo>
                    <a:pt x="238" y="359"/>
                    <a:pt x="238" y="359"/>
                    <a:pt x="238" y="3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5209050" y="4891075"/>
              <a:ext cx="28725" cy="33400"/>
            </a:xfrm>
            <a:custGeom>
              <a:rect b="b" l="l" r="r" t="t"/>
              <a:pathLst>
                <a:path extrusionOk="0" h="1336" w="1149">
                  <a:moveTo>
                    <a:pt x="31" y="0"/>
                  </a:moveTo>
                  <a:cubicBezTo>
                    <a:pt x="25" y="0"/>
                    <a:pt x="18" y="3"/>
                    <a:pt x="13" y="7"/>
                  </a:cubicBezTo>
                  <a:cubicBezTo>
                    <a:pt x="2" y="17"/>
                    <a:pt x="1" y="33"/>
                    <a:pt x="12" y="44"/>
                  </a:cubicBezTo>
                  <a:cubicBezTo>
                    <a:pt x="388" y="457"/>
                    <a:pt x="754" y="887"/>
                    <a:pt x="1099" y="1324"/>
                  </a:cubicBezTo>
                  <a:cubicBezTo>
                    <a:pt x="1104" y="1331"/>
                    <a:pt x="1111" y="1335"/>
                    <a:pt x="1119" y="1335"/>
                  </a:cubicBezTo>
                  <a:cubicBezTo>
                    <a:pt x="1124" y="1335"/>
                    <a:pt x="1130" y="1332"/>
                    <a:pt x="1135" y="1328"/>
                  </a:cubicBezTo>
                  <a:cubicBezTo>
                    <a:pt x="1147" y="1320"/>
                    <a:pt x="1148" y="1304"/>
                    <a:pt x="1139" y="1292"/>
                  </a:cubicBezTo>
                  <a:cubicBezTo>
                    <a:pt x="795" y="855"/>
                    <a:pt x="427" y="423"/>
                    <a:pt x="49" y="9"/>
                  </a:cubicBezTo>
                  <a:cubicBezTo>
                    <a:pt x="44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5242450" y="4931725"/>
              <a:ext cx="11125" cy="16125"/>
            </a:xfrm>
            <a:custGeom>
              <a:rect b="b" l="l" r="r" t="t"/>
              <a:pathLst>
                <a:path extrusionOk="0" h="645" w="445">
                  <a:moveTo>
                    <a:pt x="30" y="1"/>
                  </a:moveTo>
                  <a:cubicBezTo>
                    <a:pt x="24" y="1"/>
                    <a:pt x="19" y="2"/>
                    <a:pt x="14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51" y="227"/>
                    <a:pt x="279" y="425"/>
                    <a:pt x="392" y="631"/>
                  </a:cubicBezTo>
                  <a:cubicBezTo>
                    <a:pt x="396" y="639"/>
                    <a:pt x="406" y="644"/>
                    <a:pt x="415" y="644"/>
                  </a:cubicBezTo>
                  <a:cubicBezTo>
                    <a:pt x="419" y="644"/>
                    <a:pt x="423" y="643"/>
                    <a:pt x="427" y="640"/>
                  </a:cubicBezTo>
                  <a:cubicBezTo>
                    <a:pt x="439" y="633"/>
                    <a:pt x="445" y="617"/>
                    <a:pt x="438" y="605"/>
                  </a:cubicBezTo>
                  <a:cubicBezTo>
                    <a:pt x="324" y="398"/>
                    <a:pt x="194" y="199"/>
                    <a:pt x="51" y="10"/>
                  </a:cubicBezTo>
                  <a:cubicBezTo>
                    <a:pt x="45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5259475" y="4961650"/>
              <a:ext cx="8000" cy="12825"/>
            </a:xfrm>
            <a:custGeom>
              <a:rect b="b" l="l" r="r" t="t"/>
              <a:pathLst>
                <a:path extrusionOk="0" h="513" w="320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3" y="15"/>
                    <a:pt x="0" y="31"/>
                    <a:pt x="9" y="42"/>
                  </a:cubicBezTo>
                  <a:cubicBezTo>
                    <a:pt x="114" y="182"/>
                    <a:pt x="200" y="335"/>
                    <a:pt x="266" y="496"/>
                  </a:cubicBezTo>
                  <a:cubicBezTo>
                    <a:pt x="270" y="507"/>
                    <a:pt x="280" y="513"/>
                    <a:pt x="290" y="513"/>
                  </a:cubicBezTo>
                  <a:cubicBezTo>
                    <a:pt x="292" y="513"/>
                    <a:pt x="296" y="513"/>
                    <a:pt x="299" y="511"/>
                  </a:cubicBezTo>
                  <a:cubicBezTo>
                    <a:pt x="313" y="506"/>
                    <a:pt x="319" y="491"/>
                    <a:pt x="314" y="478"/>
                  </a:cubicBezTo>
                  <a:cubicBezTo>
                    <a:pt x="247" y="311"/>
                    <a:pt x="158" y="155"/>
                    <a:pt x="50" y="11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5258675" y="4905550"/>
              <a:ext cx="33475" cy="79025"/>
            </a:xfrm>
            <a:custGeom>
              <a:rect b="b" l="l" r="r" t="t"/>
              <a:pathLst>
                <a:path extrusionOk="0" h="3161" w="133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9"/>
                    <a:pt x="0" y="24"/>
                    <a:pt x="6" y="38"/>
                  </a:cubicBezTo>
                  <a:lnTo>
                    <a:pt x="793" y="1706"/>
                  </a:lnTo>
                  <a:cubicBezTo>
                    <a:pt x="1007" y="2159"/>
                    <a:pt x="1228" y="2629"/>
                    <a:pt x="1286" y="3137"/>
                  </a:cubicBezTo>
                  <a:cubicBezTo>
                    <a:pt x="1288" y="3151"/>
                    <a:pt x="1298" y="3160"/>
                    <a:pt x="1312" y="3160"/>
                  </a:cubicBezTo>
                  <a:lnTo>
                    <a:pt x="1315" y="3160"/>
                  </a:lnTo>
                  <a:cubicBezTo>
                    <a:pt x="1329" y="3159"/>
                    <a:pt x="1339" y="3145"/>
                    <a:pt x="1337" y="3131"/>
                  </a:cubicBezTo>
                  <a:cubicBezTo>
                    <a:pt x="1278" y="2615"/>
                    <a:pt x="1055" y="2142"/>
                    <a:pt x="840" y="1684"/>
                  </a:cubicBezTo>
                  <a:lnTo>
                    <a:pt x="53" y="15"/>
                  </a:ln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5251775" y="4891975"/>
              <a:ext cx="5675" cy="8950"/>
            </a:xfrm>
            <a:custGeom>
              <a:rect b="b" l="l" r="r" t="t"/>
              <a:pathLst>
                <a:path extrusionOk="0" h="358" w="227">
                  <a:moveTo>
                    <a:pt x="30" y="0"/>
                  </a:moveTo>
                  <a:cubicBezTo>
                    <a:pt x="26" y="0"/>
                    <a:pt x="22" y="1"/>
                    <a:pt x="18" y="4"/>
                  </a:cubicBezTo>
                  <a:cubicBezTo>
                    <a:pt x="4" y="10"/>
                    <a:pt x="0" y="26"/>
                    <a:pt x="7" y="39"/>
                  </a:cubicBezTo>
                  <a:lnTo>
                    <a:pt x="174" y="344"/>
                  </a:lnTo>
                  <a:cubicBezTo>
                    <a:pt x="179" y="352"/>
                    <a:pt x="187" y="357"/>
                    <a:pt x="197" y="357"/>
                  </a:cubicBezTo>
                  <a:cubicBezTo>
                    <a:pt x="201" y="357"/>
                    <a:pt x="205" y="356"/>
                    <a:pt x="209" y="355"/>
                  </a:cubicBezTo>
                  <a:cubicBezTo>
                    <a:pt x="221" y="347"/>
                    <a:pt x="226" y="332"/>
                    <a:pt x="220" y="318"/>
                  </a:cubicBezTo>
                  <a:lnTo>
                    <a:pt x="53" y="14"/>
                  </a:ln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5254925" y="4876975"/>
              <a:ext cx="21900" cy="40025"/>
            </a:xfrm>
            <a:custGeom>
              <a:rect b="b" l="l" r="r" t="t"/>
              <a:pathLst>
                <a:path extrusionOk="0" h="1601" w="876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328" y="527"/>
                    <a:pt x="601" y="1046"/>
                    <a:pt x="822" y="1584"/>
                  </a:cubicBezTo>
                  <a:cubicBezTo>
                    <a:pt x="826" y="1595"/>
                    <a:pt x="835" y="1600"/>
                    <a:pt x="846" y="1600"/>
                  </a:cubicBezTo>
                  <a:cubicBezTo>
                    <a:pt x="848" y="1600"/>
                    <a:pt x="852" y="1600"/>
                    <a:pt x="855" y="1599"/>
                  </a:cubicBezTo>
                  <a:cubicBezTo>
                    <a:pt x="869" y="1594"/>
                    <a:pt x="875" y="1579"/>
                    <a:pt x="870" y="1565"/>
                  </a:cubicBezTo>
                  <a:cubicBezTo>
                    <a:pt x="648" y="1025"/>
                    <a:pt x="372" y="501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5277750" y="4921000"/>
              <a:ext cx="5350" cy="10350"/>
            </a:xfrm>
            <a:custGeom>
              <a:rect b="b" l="l" r="r" t="t"/>
              <a:pathLst>
                <a:path extrusionOk="0" h="414" w="214">
                  <a:moveTo>
                    <a:pt x="29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7" y="9"/>
                    <a:pt x="0" y="24"/>
                    <a:pt x="5" y="37"/>
                  </a:cubicBezTo>
                  <a:lnTo>
                    <a:pt x="160" y="398"/>
                  </a:lnTo>
                  <a:cubicBezTo>
                    <a:pt x="164" y="407"/>
                    <a:pt x="174" y="414"/>
                    <a:pt x="184" y="414"/>
                  </a:cubicBezTo>
                  <a:cubicBezTo>
                    <a:pt x="188" y="414"/>
                    <a:pt x="191" y="413"/>
                    <a:pt x="195" y="411"/>
                  </a:cubicBezTo>
                  <a:cubicBezTo>
                    <a:pt x="207" y="406"/>
                    <a:pt x="214" y="391"/>
                    <a:pt x="209" y="378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281000" y="4909975"/>
              <a:ext cx="15500" cy="40850"/>
            </a:xfrm>
            <a:custGeom>
              <a:rect b="b" l="l" r="r" t="t"/>
              <a:pathLst>
                <a:path extrusionOk="0" h="1634" w="620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9"/>
                    <a:pt x="0" y="25"/>
                    <a:pt x="7" y="37"/>
                  </a:cubicBezTo>
                  <a:cubicBezTo>
                    <a:pt x="245" y="541"/>
                    <a:pt x="434" y="1071"/>
                    <a:pt x="566" y="1614"/>
                  </a:cubicBezTo>
                  <a:cubicBezTo>
                    <a:pt x="568" y="1626"/>
                    <a:pt x="579" y="1634"/>
                    <a:pt x="591" y="1634"/>
                  </a:cubicBezTo>
                  <a:cubicBezTo>
                    <a:pt x="592" y="1634"/>
                    <a:pt x="595" y="1634"/>
                    <a:pt x="596" y="1632"/>
                  </a:cubicBezTo>
                  <a:cubicBezTo>
                    <a:pt x="611" y="1630"/>
                    <a:pt x="619" y="1615"/>
                    <a:pt x="617" y="1602"/>
                  </a:cubicBezTo>
                  <a:cubicBezTo>
                    <a:pt x="483" y="1057"/>
                    <a:pt x="294" y="523"/>
                    <a:pt x="54" y="15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209925" y="5068175"/>
              <a:ext cx="44600" cy="9275"/>
            </a:xfrm>
            <a:custGeom>
              <a:rect b="b" l="l" r="r" t="t"/>
              <a:pathLst>
                <a:path extrusionOk="0" h="371" w="1784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4"/>
                    <a:pt x="4" y="39"/>
                    <a:pt x="16" y="47"/>
                  </a:cubicBezTo>
                  <a:cubicBezTo>
                    <a:pt x="330" y="261"/>
                    <a:pt x="710" y="371"/>
                    <a:pt x="1088" y="371"/>
                  </a:cubicBezTo>
                  <a:cubicBezTo>
                    <a:pt x="1318" y="371"/>
                    <a:pt x="1548" y="331"/>
                    <a:pt x="1763" y="249"/>
                  </a:cubicBezTo>
                  <a:cubicBezTo>
                    <a:pt x="1777" y="243"/>
                    <a:pt x="1783" y="228"/>
                    <a:pt x="1778" y="215"/>
                  </a:cubicBezTo>
                  <a:cubicBezTo>
                    <a:pt x="1774" y="205"/>
                    <a:pt x="1764" y="198"/>
                    <a:pt x="1754" y="198"/>
                  </a:cubicBezTo>
                  <a:cubicBezTo>
                    <a:pt x="1751" y="198"/>
                    <a:pt x="1748" y="199"/>
                    <a:pt x="1744" y="200"/>
                  </a:cubicBezTo>
                  <a:cubicBezTo>
                    <a:pt x="1535" y="280"/>
                    <a:pt x="1311" y="320"/>
                    <a:pt x="1088" y="320"/>
                  </a:cubicBezTo>
                  <a:cubicBezTo>
                    <a:pt x="719" y="320"/>
                    <a:pt x="351" y="213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199100" y="5060825"/>
              <a:ext cx="5750" cy="4900"/>
            </a:xfrm>
            <a:custGeom>
              <a:rect b="b" l="l" r="r" t="t"/>
              <a:pathLst>
                <a:path extrusionOk="0" h="196" w="230">
                  <a:moveTo>
                    <a:pt x="31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1" y="21"/>
                    <a:pt x="2" y="37"/>
                    <a:pt x="13" y="46"/>
                  </a:cubicBezTo>
                  <a:lnTo>
                    <a:pt x="184" y="189"/>
                  </a:lnTo>
                  <a:cubicBezTo>
                    <a:pt x="189" y="193"/>
                    <a:pt x="194" y="195"/>
                    <a:pt x="200" y="195"/>
                  </a:cubicBezTo>
                  <a:cubicBezTo>
                    <a:pt x="208" y="195"/>
                    <a:pt x="215" y="191"/>
                    <a:pt x="220" y="186"/>
                  </a:cubicBezTo>
                  <a:cubicBezTo>
                    <a:pt x="229" y="175"/>
                    <a:pt x="228" y="158"/>
                    <a:pt x="217" y="150"/>
                  </a:cubicBezTo>
                  <a:lnTo>
                    <a:pt x="46" y="6"/>
                  </a:ln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5200875" y="5071075"/>
              <a:ext cx="23275" cy="12875"/>
            </a:xfrm>
            <a:custGeom>
              <a:rect b="b" l="l" r="r" t="t"/>
              <a:pathLst>
                <a:path extrusionOk="0" h="515" w="931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20"/>
                    <a:pt x="2" y="36"/>
                    <a:pt x="12" y="45"/>
                  </a:cubicBezTo>
                  <a:cubicBezTo>
                    <a:pt x="261" y="278"/>
                    <a:pt x="566" y="439"/>
                    <a:pt x="897" y="513"/>
                  </a:cubicBezTo>
                  <a:cubicBezTo>
                    <a:pt x="900" y="515"/>
                    <a:pt x="901" y="515"/>
                    <a:pt x="902" y="515"/>
                  </a:cubicBezTo>
                  <a:cubicBezTo>
                    <a:pt x="914" y="515"/>
                    <a:pt x="925" y="507"/>
                    <a:pt x="928" y="494"/>
                  </a:cubicBezTo>
                  <a:cubicBezTo>
                    <a:pt x="931" y="481"/>
                    <a:pt x="922" y="466"/>
                    <a:pt x="909" y="463"/>
                  </a:cubicBezTo>
                  <a:cubicBezTo>
                    <a:pt x="586" y="391"/>
                    <a:pt x="289" y="233"/>
                    <a:pt x="48" y="7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5284050" y="5020050"/>
              <a:ext cx="15450" cy="30850"/>
            </a:xfrm>
            <a:custGeom>
              <a:rect b="b" l="l" r="r" t="t"/>
              <a:pathLst>
                <a:path extrusionOk="0" h="1234" w="618">
                  <a:moveTo>
                    <a:pt x="590" y="0"/>
                  </a:moveTo>
                  <a:cubicBezTo>
                    <a:pt x="578" y="0"/>
                    <a:pt x="567" y="8"/>
                    <a:pt x="563" y="20"/>
                  </a:cubicBezTo>
                  <a:cubicBezTo>
                    <a:pt x="448" y="441"/>
                    <a:pt x="262" y="836"/>
                    <a:pt x="9" y="1193"/>
                  </a:cubicBezTo>
                  <a:cubicBezTo>
                    <a:pt x="1" y="1205"/>
                    <a:pt x="4" y="1221"/>
                    <a:pt x="16" y="1229"/>
                  </a:cubicBezTo>
                  <a:cubicBezTo>
                    <a:pt x="20" y="1232"/>
                    <a:pt x="25" y="1233"/>
                    <a:pt x="31" y="1233"/>
                  </a:cubicBezTo>
                  <a:cubicBezTo>
                    <a:pt x="39" y="1233"/>
                    <a:pt x="47" y="1229"/>
                    <a:pt x="52" y="1222"/>
                  </a:cubicBezTo>
                  <a:cubicBezTo>
                    <a:pt x="308" y="861"/>
                    <a:pt x="497" y="461"/>
                    <a:pt x="614" y="33"/>
                  </a:cubicBezTo>
                  <a:cubicBezTo>
                    <a:pt x="617" y="20"/>
                    <a:pt x="609" y="5"/>
                    <a:pt x="596" y="1"/>
                  </a:cubicBezTo>
                  <a:cubicBezTo>
                    <a:pt x="594" y="1"/>
                    <a:pt x="592" y="0"/>
                    <a:pt x="5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5299125" y="5002750"/>
              <a:ext cx="3000" cy="12625"/>
            </a:xfrm>
            <a:custGeom>
              <a:rect b="b" l="l" r="r" t="t"/>
              <a:pathLst>
                <a:path extrusionOk="0" h="505" w="120">
                  <a:moveTo>
                    <a:pt x="93" y="0"/>
                  </a:moveTo>
                  <a:cubicBezTo>
                    <a:pt x="79" y="0"/>
                    <a:pt x="67" y="12"/>
                    <a:pt x="67" y="26"/>
                  </a:cubicBezTo>
                  <a:cubicBezTo>
                    <a:pt x="67" y="176"/>
                    <a:pt x="46" y="327"/>
                    <a:pt x="5" y="471"/>
                  </a:cubicBezTo>
                  <a:cubicBezTo>
                    <a:pt x="1" y="484"/>
                    <a:pt x="9" y="499"/>
                    <a:pt x="22" y="503"/>
                  </a:cubicBezTo>
                  <a:cubicBezTo>
                    <a:pt x="25" y="503"/>
                    <a:pt x="28" y="505"/>
                    <a:pt x="30" y="505"/>
                  </a:cubicBezTo>
                  <a:cubicBezTo>
                    <a:pt x="41" y="505"/>
                    <a:pt x="52" y="496"/>
                    <a:pt x="54" y="486"/>
                  </a:cubicBezTo>
                  <a:cubicBezTo>
                    <a:pt x="96" y="336"/>
                    <a:pt x="118" y="182"/>
                    <a:pt x="119" y="27"/>
                  </a:cubicBezTo>
                  <a:cubicBezTo>
                    <a:pt x="119" y="12"/>
                    <a:pt x="107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5287350" y="4995000"/>
              <a:ext cx="8175" cy="35075"/>
            </a:xfrm>
            <a:custGeom>
              <a:rect b="b" l="l" r="r" t="t"/>
              <a:pathLst>
                <a:path extrusionOk="0" h="1403" w="327">
                  <a:moveTo>
                    <a:pt x="281" y="1"/>
                  </a:moveTo>
                  <a:cubicBezTo>
                    <a:pt x="266" y="1"/>
                    <a:pt x="255" y="13"/>
                    <a:pt x="255" y="27"/>
                  </a:cubicBezTo>
                  <a:cubicBezTo>
                    <a:pt x="275" y="485"/>
                    <a:pt x="189" y="948"/>
                    <a:pt x="6" y="1366"/>
                  </a:cubicBezTo>
                  <a:cubicBezTo>
                    <a:pt x="1" y="1380"/>
                    <a:pt x="6" y="1396"/>
                    <a:pt x="20" y="1401"/>
                  </a:cubicBezTo>
                  <a:cubicBezTo>
                    <a:pt x="24" y="1402"/>
                    <a:pt x="26" y="1402"/>
                    <a:pt x="30" y="1402"/>
                  </a:cubicBezTo>
                  <a:cubicBezTo>
                    <a:pt x="40" y="1402"/>
                    <a:pt x="49" y="1397"/>
                    <a:pt x="55" y="1388"/>
                  </a:cubicBezTo>
                  <a:cubicBezTo>
                    <a:pt x="239" y="961"/>
                    <a:pt x="326" y="490"/>
                    <a:pt x="307" y="25"/>
                  </a:cubicBezTo>
                  <a:cubicBezTo>
                    <a:pt x="306" y="11"/>
                    <a:pt x="295" y="1"/>
                    <a:pt x="2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5298925" y="4980350"/>
              <a:ext cx="2325" cy="15325"/>
            </a:xfrm>
            <a:custGeom>
              <a:rect b="b" l="l" r="r" t="t"/>
              <a:pathLst>
                <a:path extrusionOk="0" h="613" w="93">
                  <a:moveTo>
                    <a:pt x="28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10" y="4"/>
                    <a:pt x="1" y="18"/>
                    <a:pt x="2" y="31"/>
                  </a:cubicBezTo>
                  <a:cubicBezTo>
                    <a:pt x="29" y="214"/>
                    <a:pt x="41" y="401"/>
                    <a:pt x="37" y="585"/>
                  </a:cubicBezTo>
                  <a:cubicBezTo>
                    <a:pt x="37" y="600"/>
                    <a:pt x="48" y="612"/>
                    <a:pt x="62" y="612"/>
                  </a:cubicBezTo>
                  <a:cubicBezTo>
                    <a:pt x="77" y="612"/>
                    <a:pt x="88" y="600"/>
                    <a:pt x="89" y="587"/>
                  </a:cubicBezTo>
                  <a:cubicBezTo>
                    <a:pt x="92" y="398"/>
                    <a:pt x="80" y="209"/>
                    <a:pt x="53" y="24"/>
                  </a:cubicBezTo>
                  <a:cubicBezTo>
                    <a:pt x="52" y="11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5417150" y="5020950"/>
              <a:ext cx="13350" cy="80425"/>
            </a:xfrm>
            <a:custGeom>
              <a:rect b="b" l="l" r="r" t="t"/>
              <a:pathLst>
                <a:path extrusionOk="0" h="3217" w="534">
                  <a:moveTo>
                    <a:pt x="504" y="1"/>
                  </a:moveTo>
                  <a:cubicBezTo>
                    <a:pt x="494" y="1"/>
                    <a:pt x="484" y="8"/>
                    <a:pt x="479" y="19"/>
                  </a:cubicBezTo>
                  <a:cubicBezTo>
                    <a:pt x="95" y="1081"/>
                    <a:pt x="0" y="2151"/>
                    <a:pt x="199" y="3195"/>
                  </a:cubicBezTo>
                  <a:cubicBezTo>
                    <a:pt x="202" y="3207"/>
                    <a:pt x="213" y="3216"/>
                    <a:pt x="225" y="3216"/>
                  </a:cubicBezTo>
                  <a:cubicBezTo>
                    <a:pt x="226" y="3216"/>
                    <a:pt x="228" y="3215"/>
                    <a:pt x="229" y="3215"/>
                  </a:cubicBezTo>
                  <a:cubicBezTo>
                    <a:pt x="244" y="3212"/>
                    <a:pt x="253" y="3199"/>
                    <a:pt x="251" y="3186"/>
                  </a:cubicBezTo>
                  <a:cubicBezTo>
                    <a:pt x="53" y="2150"/>
                    <a:pt x="146" y="1091"/>
                    <a:pt x="528" y="35"/>
                  </a:cubicBezTo>
                  <a:cubicBezTo>
                    <a:pt x="533" y="23"/>
                    <a:pt x="526" y="8"/>
                    <a:pt x="513" y="3"/>
                  </a:cubicBezTo>
                  <a:cubicBezTo>
                    <a:pt x="510" y="1"/>
                    <a:pt x="507" y="1"/>
                    <a:pt x="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5432850" y="4979925"/>
              <a:ext cx="14650" cy="30900"/>
            </a:xfrm>
            <a:custGeom>
              <a:rect b="b" l="l" r="r" t="t"/>
              <a:pathLst>
                <a:path extrusionOk="0" h="1236" w="586">
                  <a:moveTo>
                    <a:pt x="555" y="1"/>
                  </a:moveTo>
                  <a:cubicBezTo>
                    <a:pt x="546" y="1"/>
                    <a:pt x="538" y="6"/>
                    <a:pt x="533" y="14"/>
                  </a:cubicBezTo>
                  <a:cubicBezTo>
                    <a:pt x="319" y="391"/>
                    <a:pt x="142" y="791"/>
                    <a:pt x="6" y="1202"/>
                  </a:cubicBezTo>
                  <a:cubicBezTo>
                    <a:pt x="1" y="1216"/>
                    <a:pt x="9" y="1231"/>
                    <a:pt x="22" y="1235"/>
                  </a:cubicBezTo>
                  <a:cubicBezTo>
                    <a:pt x="25" y="1236"/>
                    <a:pt x="28" y="1236"/>
                    <a:pt x="30" y="1236"/>
                  </a:cubicBezTo>
                  <a:cubicBezTo>
                    <a:pt x="41" y="1236"/>
                    <a:pt x="50" y="1229"/>
                    <a:pt x="54" y="1218"/>
                  </a:cubicBezTo>
                  <a:cubicBezTo>
                    <a:pt x="190" y="811"/>
                    <a:pt x="367" y="414"/>
                    <a:pt x="579" y="40"/>
                  </a:cubicBezTo>
                  <a:cubicBezTo>
                    <a:pt x="586" y="28"/>
                    <a:pt x="582" y="12"/>
                    <a:pt x="568" y="5"/>
                  </a:cubicBezTo>
                  <a:cubicBezTo>
                    <a:pt x="564" y="2"/>
                    <a:pt x="559" y="1"/>
                    <a:pt x="55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5414825" y="5006850"/>
              <a:ext cx="7750" cy="16800"/>
            </a:xfrm>
            <a:custGeom>
              <a:rect b="b" l="l" r="r" t="t"/>
              <a:pathLst>
                <a:path extrusionOk="0" h="672" w="310">
                  <a:moveTo>
                    <a:pt x="279" y="1"/>
                  </a:moveTo>
                  <a:cubicBezTo>
                    <a:pt x="269" y="1"/>
                    <a:pt x="260" y="6"/>
                    <a:pt x="256" y="16"/>
                  </a:cubicBezTo>
                  <a:lnTo>
                    <a:pt x="6" y="635"/>
                  </a:lnTo>
                  <a:cubicBezTo>
                    <a:pt x="1" y="649"/>
                    <a:pt x="7" y="663"/>
                    <a:pt x="21" y="669"/>
                  </a:cubicBezTo>
                  <a:cubicBezTo>
                    <a:pt x="23" y="670"/>
                    <a:pt x="27" y="671"/>
                    <a:pt x="30" y="671"/>
                  </a:cubicBezTo>
                  <a:lnTo>
                    <a:pt x="30" y="670"/>
                  </a:lnTo>
                  <a:cubicBezTo>
                    <a:pt x="41" y="670"/>
                    <a:pt x="50" y="665"/>
                    <a:pt x="54" y="655"/>
                  </a:cubicBezTo>
                  <a:lnTo>
                    <a:pt x="305" y="36"/>
                  </a:lnTo>
                  <a:cubicBezTo>
                    <a:pt x="310" y="23"/>
                    <a:pt x="303" y="8"/>
                    <a:pt x="290" y="3"/>
                  </a:cubicBezTo>
                  <a:cubicBezTo>
                    <a:pt x="286" y="1"/>
                    <a:pt x="283" y="1"/>
                    <a:pt x="2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5367850" y="5005275"/>
              <a:ext cx="8125" cy="59250"/>
            </a:xfrm>
            <a:custGeom>
              <a:rect b="b" l="l" r="r" t="t"/>
              <a:pathLst>
                <a:path extrusionOk="0" h="2370" w="325">
                  <a:moveTo>
                    <a:pt x="295" y="0"/>
                  </a:moveTo>
                  <a:cubicBezTo>
                    <a:pt x="284" y="0"/>
                    <a:pt x="274" y="7"/>
                    <a:pt x="271" y="17"/>
                  </a:cubicBezTo>
                  <a:cubicBezTo>
                    <a:pt x="11" y="767"/>
                    <a:pt x="0" y="1595"/>
                    <a:pt x="240" y="2352"/>
                  </a:cubicBezTo>
                  <a:cubicBezTo>
                    <a:pt x="244" y="2362"/>
                    <a:pt x="253" y="2369"/>
                    <a:pt x="264" y="2369"/>
                  </a:cubicBezTo>
                  <a:cubicBezTo>
                    <a:pt x="266" y="2369"/>
                    <a:pt x="269" y="2369"/>
                    <a:pt x="272" y="2368"/>
                  </a:cubicBezTo>
                  <a:cubicBezTo>
                    <a:pt x="285" y="2364"/>
                    <a:pt x="293" y="2349"/>
                    <a:pt x="289" y="2335"/>
                  </a:cubicBezTo>
                  <a:cubicBezTo>
                    <a:pt x="53" y="1590"/>
                    <a:pt x="63" y="773"/>
                    <a:pt x="319" y="35"/>
                  </a:cubicBezTo>
                  <a:cubicBezTo>
                    <a:pt x="324" y="21"/>
                    <a:pt x="316" y="7"/>
                    <a:pt x="303" y="1"/>
                  </a:cubicBezTo>
                  <a:cubicBezTo>
                    <a:pt x="300" y="0"/>
                    <a:pt x="298" y="0"/>
                    <a:pt x="2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5377750" y="5071325"/>
              <a:ext cx="18575" cy="29450"/>
            </a:xfrm>
            <a:custGeom>
              <a:rect b="b" l="l" r="r" t="t"/>
              <a:pathLst>
                <a:path extrusionOk="0" h="1178" w="743">
                  <a:moveTo>
                    <a:pt x="29" y="0"/>
                  </a:moveTo>
                  <a:cubicBezTo>
                    <a:pt x="27" y="0"/>
                    <a:pt x="24" y="1"/>
                    <a:pt x="21" y="1"/>
                  </a:cubicBezTo>
                  <a:cubicBezTo>
                    <a:pt x="8" y="7"/>
                    <a:pt x="1" y="23"/>
                    <a:pt x="6" y="35"/>
                  </a:cubicBezTo>
                  <a:cubicBezTo>
                    <a:pt x="172" y="449"/>
                    <a:pt x="403" y="832"/>
                    <a:pt x="694" y="1169"/>
                  </a:cubicBezTo>
                  <a:cubicBezTo>
                    <a:pt x="699" y="1175"/>
                    <a:pt x="706" y="1177"/>
                    <a:pt x="713" y="1177"/>
                  </a:cubicBezTo>
                  <a:cubicBezTo>
                    <a:pt x="719" y="1177"/>
                    <a:pt x="725" y="1176"/>
                    <a:pt x="730" y="1172"/>
                  </a:cubicBezTo>
                  <a:cubicBezTo>
                    <a:pt x="741" y="1162"/>
                    <a:pt x="742" y="1146"/>
                    <a:pt x="733" y="1136"/>
                  </a:cubicBezTo>
                  <a:cubicBezTo>
                    <a:pt x="445" y="802"/>
                    <a:pt x="218" y="425"/>
                    <a:pt x="55" y="16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5376650" y="5003950"/>
              <a:ext cx="6675" cy="36525"/>
            </a:xfrm>
            <a:custGeom>
              <a:rect b="b" l="l" r="r" t="t"/>
              <a:pathLst>
                <a:path extrusionOk="0" h="1461" w="267">
                  <a:moveTo>
                    <a:pt x="238" y="0"/>
                  </a:moveTo>
                  <a:cubicBezTo>
                    <a:pt x="227" y="0"/>
                    <a:pt x="217" y="7"/>
                    <a:pt x="213" y="18"/>
                  </a:cubicBezTo>
                  <a:cubicBezTo>
                    <a:pt x="57" y="470"/>
                    <a:pt x="1" y="961"/>
                    <a:pt x="48" y="1436"/>
                  </a:cubicBezTo>
                  <a:cubicBezTo>
                    <a:pt x="49" y="1449"/>
                    <a:pt x="61" y="1460"/>
                    <a:pt x="73" y="1460"/>
                  </a:cubicBezTo>
                  <a:lnTo>
                    <a:pt x="73" y="1459"/>
                  </a:lnTo>
                  <a:lnTo>
                    <a:pt x="76" y="1459"/>
                  </a:lnTo>
                  <a:cubicBezTo>
                    <a:pt x="91" y="1457"/>
                    <a:pt x="101" y="1445"/>
                    <a:pt x="100" y="1431"/>
                  </a:cubicBezTo>
                  <a:cubicBezTo>
                    <a:pt x="53" y="962"/>
                    <a:pt x="108" y="479"/>
                    <a:pt x="263" y="34"/>
                  </a:cubicBezTo>
                  <a:cubicBezTo>
                    <a:pt x="267" y="21"/>
                    <a:pt x="260" y="6"/>
                    <a:pt x="247" y="2"/>
                  </a:cubicBezTo>
                  <a:cubicBezTo>
                    <a:pt x="244" y="1"/>
                    <a:pt x="241" y="0"/>
                    <a:pt x="23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5398300" y="5015000"/>
              <a:ext cx="10475" cy="69325"/>
            </a:xfrm>
            <a:custGeom>
              <a:rect b="b" l="l" r="r" t="t"/>
              <a:pathLst>
                <a:path extrusionOk="0" h="2773" w="419">
                  <a:moveTo>
                    <a:pt x="243" y="1"/>
                  </a:moveTo>
                  <a:cubicBezTo>
                    <a:pt x="231" y="1"/>
                    <a:pt x="220" y="8"/>
                    <a:pt x="216" y="20"/>
                  </a:cubicBezTo>
                  <a:cubicBezTo>
                    <a:pt x="1" y="916"/>
                    <a:pt x="53" y="1887"/>
                    <a:pt x="364" y="2755"/>
                  </a:cubicBezTo>
                  <a:cubicBezTo>
                    <a:pt x="368" y="2766"/>
                    <a:pt x="378" y="2772"/>
                    <a:pt x="388" y="2772"/>
                  </a:cubicBezTo>
                  <a:cubicBezTo>
                    <a:pt x="391" y="2772"/>
                    <a:pt x="395" y="2771"/>
                    <a:pt x="398" y="2771"/>
                  </a:cubicBezTo>
                  <a:cubicBezTo>
                    <a:pt x="411" y="2766"/>
                    <a:pt x="418" y="2751"/>
                    <a:pt x="413" y="2737"/>
                  </a:cubicBezTo>
                  <a:cubicBezTo>
                    <a:pt x="106" y="1879"/>
                    <a:pt x="53" y="919"/>
                    <a:pt x="267" y="32"/>
                  </a:cubicBezTo>
                  <a:cubicBezTo>
                    <a:pt x="270" y="19"/>
                    <a:pt x="262" y="5"/>
                    <a:pt x="249" y="1"/>
                  </a:cubicBezTo>
                  <a:cubicBezTo>
                    <a:pt x="247" y="1"/>
                    <a:pt x="245" y="1"/>
                    <a:pt x="2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5405700" y="4992625"/>
              <a:ext cx="7900" cy="17750"/>
            </a:xfrm>
            <a:custGeom>
              <a:rect b="b" l="l" r="r" t="t"/>
              <a:pathLst>
                <a:path extrusionOk="0" h="710" w="316">
                  <a:moveTo>
                    <a:pt x="286" y="1"/>
                  </a:moveTo>
                  <a:cubicBezTo>
                    <a:pt x="277" y="1"/>
                    <a:pt x="268" y="6"/>
                    <a:pt x="263" y="15"/>
                  </a:cubicBezTo>
                  <a:cubicBezTo>
                    <a:pt x="146" y="222"/>
                    <a:pt x="59" y="445"/>
                    <a:pt x="5" y="677"/>
                  </a:cubicBezTo>
                  <a:cubicBezTo>
                    <a:pt x="1" y="692"/>
                    <a:pt x="10" y="705"/>
                    <a:pt x="24" y="708"/>
                  </a:cubicBezTo>
                  <a:cubicBezTo>
                    <a:pt x="27" y="709"/>
                    <a:pt x="28" y="709"/>
                    <a:pt x="31" y="709"/>
                  </a:cubicBezTo>
                  <a:cubicBezTo>
                    <a:pt x="41" y="709"/>
                    <a:pt x="52" y="701"/>
                    <a:pt x="55" y="689"/>
                  </a:cubicBezTo>
                  <a:cubicBezTo>
                    <a:pt x="109" y="462"/>
                    <a:pt x="193" y="244"/>
                    <a:pt x="309" y="40"/>
                  </a:cubicBezTo>
                  <a:cubicBezTo>
                    <a:pt x="316" y="27"/>
                    <a:pt x="312" y="12"/>
                    <a:pt x="298" y="4"/>
                  </a:cubicBezTo>
                  <a:cubicBezTo>
                    <a:pt x="294" y="2"/>
                    <a:pt x="290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5431275" y="5033675"/>
              <a:ext cx="19975" cy="53875"/>
            </a:xfrm>
            <a:custGeom>
              <a:rect b="b" l="l" r="r" t="t"/>
              <a:pathLst>
                <a:path extrusionOk="0" h="2155" w="799">
                  <a:moveTo>
                    <a:pt x="768" y="1"/>
                  </a:moveTo>
                  <a:cubicBezTo>
                    <a:pt x="759" y="1"/>
                    <a:pt x="750" y="6"/>
                    <a:pt x="746" y="14"/>
                  </a:cubicBezTo>
                  <a:cubicBezTo>
                    <a:pt x="380" y="672"/>
                    <a:pt x="130" y="1382"/>
                    <a:pt x="2" y="2125"/>
                  </a:cubicBezTo>
                  <a:cubicBezTo>
                    <a:pt x="0" y="2138"/>
                    <a:pt x="10" y="2152"/>
                    <a:pt x="23" y="2155"/>
                  </a:cubicBezTo>
                  <a:lnTo>
                    <a:pt x="27" y="2155"/>
                  </a:lnTo>
                  <a:cubicBezTo>
                    <a:pt x="41" y="2155"/>
                    <a:pt x="52" y="2145"/>
                    <a:pt x="53" y="2133"/>
                  </a:cubicBezTo>
                  <a:cubicBezTo>
                    <a:pt x="179" y="1397"/>
                    <a:pt x="428" y="692"/>
                    <a:pt x="791" y="40"/>
                  </a:cubicBezTo>
                  <a:cubicBezTo>
                    <a:pt x="798" y="26"/>
                    <a:pt x="793" y="11"/>
                    <a:pt x="781" y="5"/>
                  </a:cubicBezTo>
                  <a:cubicBezTo>
                    <a:pt x="777" y="2"/>
                    <a:pt x="772" y="1"/>
                    <a:pt x="7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5454475" y="5017575"/>
              <a:ext cx="7925" cy="9425"/>
            </a:xfrm>
            <a:custGeom>
              <a:rect b="b" l="l" r="r" t="t"/>
              <a:pathLst>
                <a:path extrusionOk="0" h="377" w="317">
                  <a:moveTo>
                    <a:pt x="288" y="0"/>
                  </a:moveTo>
                  <a:cubicBezTo>
                    <a:pt x="280" y="0"/>
                    <a:pt x="273" y="4"/>
                    <a:pt x="268" y="10"/>
                  </a:cubicBezTo>
                  <a:lnTo>
                    <a:pt x="9" y="334"/>
                  </a:lnTo>
                  <a:cubicBezTo>
                    <a:pt x="1" y="346"/>
                    <a:pt x="2" y="362"/>
                    <a:pt x="13" y="372"/>
                  </a:cubicBezTo>
                  <a:cubicBezTo>
                    <a:pt x="18" y="374"/>
                    <a:pt x="24" y="377"/>
                    <a:pt x="29" y="377"/>
                  </a:cubicBezTo>
                  <a:cubicBezTo>
                    <a:pt x="37" y="377"/>
                    <a:pt x="45" y="373"/>
                    <a:pt x="49" y="368"/>
                  </a:cubicBezTo>
                  <a:lnTo>
                    <a:pt x="309" y="42"/>
                  </a:lnTo>
                  <a:cubicBezTo>
                    <a:pt x="317" y="31"/>
                    <a:pt x="315" y="15"/>
                    <a:pt x="305" y="6"/>
                  </a:cubicBezTo>
                  <a:cubicBezTo>
                    <a:pt x="300" y="2"/>
                    <a:pt x="294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5452825" y="5020925"/>
              <a:ext cx="15475" cy="24050"/>
            </a:xfrm>
            <a:custGeom>
              <a:rect b="b" l="l" r="r" t="t"/>
              <a:pathLst>
                <a:path extrusionOk="0" h="962" w="619">
                  <a:moveTo>
                    <a:pt x="590" y="1"/>
                  </a:moveTo>
                  <a:cubicBezTo>
                    <a:pt x="583" y="1"/>
                    <a:pt x="576" y="3"/>
                    <a:pt x="571" y="9"/>
                  </a:cubicBezTo>
                  <a:cubicBezTo>
                    <a:pt x="318" y="267"/>
                    <a:pt x="123" y="585"/>
                    <a:pt x="5" y="928"/>
                  </a:cubicBezTo>
                  <a:cubicBezTo>
                    <a:pt x="1" y="941"/>
                    <a:pt x="7" y="956"/>
                    <a:pt x="21" y="960"/>
                  </a:cubicBezTo>
                  <a:cubicBezTo>
                    <a:pt x="24" y="961"/>
                    <a:pt x="26" y="961"/>
                    <a:pt x="29" y="961"/>
                  </a:cubicBezTo>
                  <a:cubicBezTo>
                    <a:pt x="40" y="961"/>
                    <a:pt x="51" y="955"/>
                    <a:pt x="55" y="944"/>
                  </a:cubicBezTo>
                  <a:cubicBezTo>
                    <a:pt x="169" y="609"/>
                    <a:pt x="361" y="298"/>
                    <a:pt x="609" y="45"/>
                  </a:cubicBezTo>
                  <a:cubicBezTo>
                    <a:pt x="618" y="34"/>
                    <a:pt x="618" y="18"/>
                    <a:pt x="607" y="8"/>
                  </a:cubicBezTo>
                  <a:cubicBezTo>
                    <a:pt x="603" y="3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5448000" y="5049075"/>
              <a:ext cx="48250" cy="55525"/>
            </a:xfrm>
            <a:custGeom>
              <a:rect b="b" l="l" r="r" t="t"/>
              <a:pathLst>
                <a:path extrusionOk="0" h="2221" w="1930">
                  <a:moveTo>
                    <a:pt x="1900" y="0"/>
                  </a:moveTo>
                  <a:cubicBezTo>
                    <a:pt x="1891" y="0"/>
                    <a:pt x="1883" y="5"/>
                    <a:pt x="1878" y="13"/>
                  </a:cubicBezTo>
                  <a:cubicBezTo>
                    <a:pt x="1407" y="840"/>
                    <a:pt x="763" y="1587"/>
                    <a:pt x="13" y="2174"/>
                  </a:cubicBezTo>
                  <a:cubicBezTo>
                    <a:pt x="1" y="2183"/>
                    <a:pt x="0" y="2199"/>
                    <a:pt x="8" y="2210"/>
                  </a:cubicBezTo>
                  <a:cubicBezTo>
                    <a:pt x="13" y="2216"/>
                    <a:pt x="21" y="2220"/>
                    <a:pt x="29" y="2221"/>
                  </a:cubicBezTo>
                  <a:lnTo>
                    <a:pt x="29" y="2221"/>
                  </a:lnTo>
                  <a:cubicBezTo>
                    <a:pt x="35" y="2220"/>
                    <a:pt x="41" y="2218"/>
                    <a:pt x="44" y="2215"/>
                  </a:cubicBezTo>
                  <a:cubicBezTo>
                    <a:pt x="799" y="1625"/>
                    <a:pt x="1449" y="871"/>
                    <a:pt x="1922" y="39"/>
                  </a:cubicBezTo>
                  <a:cubicBezTo>
                    <a:pt x="1929" y="26"/>
                    <a:pt x="1925" y="10"/>
                    <a:pt x="1913" y="4"/>
                  </a:cubicBezTo>
                  <a:cubicBezTo>
                    <a:pt x="1909" y="1"/>
                    <a:pt x="1905" y="0"/>
                    <a:pt x="1900" y="0"/>
                  </a:cubicBezTo>
                  <a:close/>
                  <a:moveTo>
                    <a:pt x="29" y="2221"/>
                  </a:moveTo>
                  <a:cubicBezTo>
                    <a:pt x="29" y="2221"/>
                    <a:pt x="28" y="2221"/>
                    <a:pt x="28" y="2221"/>
                  </a:cubicBezTo>
                  <a:lnTo>
                    <a:pt x="30" y="2221"/>
                  </a:lnTo>
                  <a:cubicBezTo>
                    <a:pt x="29" y="2221"/>
                    <a:pt x="29" y="2221"/>
                    <a:pt x="29" y="22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498500" y="5032200"/>
              <a:ext cx="6475" cy="12300"/>
            </a:xfrm>
            <a:custGeom>
              <a:rect b="b" l="l" r="r" t="t"/>
              <a:pathLst>
                <a:path extrusionOk="0" h="492" w="259">
                  <a:moveTo>
                    <a:pt x="231" y="0"/>
                  </a:moveTo>
                  <a:cubicBezTo>
                    <a:pt x="218" y="0"/>
                    <a:pt x="208" y="9"/>
                    <a:pt x="205" y="21"/>
                  </a:cubicBezTo>
                  <a:cubicBezTo>
                    <a:pt x="172" y="175"/>
                    <a:pt x="103" y="323"/>
                    <a:pt x="9" y="450"/>
                  </a:cubicBezTo>
                  <a:cubicBezTo>
                    <a:pt x="1" y="462"/>
                    <a:pt x="2" y="478"/>
                    <a:pt x="14" y="486"/>
                  </a:cubicBezTo>
                  <a:cubicBezTo>
                    <a:pt x="18" y="490"/>
                    <a:pt x="24" y="492"/>
                    <a:pt x="29" y="492"/>
                  </a:cubicBezTo>
                  <a:lnTo>
                    <a:pt x="30" y="492"/>
                  </a:lnTo>
                  <a:cubicBezTo>
                    <a:pt x="37" y="492"/>
                    <a:pt x="45" y="488"/>
                    <a:pt x="50" y="481"/>
                  </a:cubicBezTo>
                  <a:cubicBezTo>
                    <a:pt x="149" y="349"/>
                    <a:pt x="220" y="193"/>
                    <a:pt x="255" y="31"/>
                  </a:cubicBezTo>
                  <a:cubicBezTo>
                    <a:pt x="259" y="18"/>
                    <a:pt x="250" y="5"/>
                    <a:pt x="236" y="1"/>
                  </a:cubicBezTo>
                  <a:cubicBezTo>
                    <a:pt x="234" y="0"/>
                    <a:pt x="233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5485425" y="5039150"/>
              <a:ext cx="9475" cy="13150"/>
            </a:xfrm>
            <a:custGeom>
              <a:rect b="b" l="l" r="r" t="t"/>
              <a:pathLst>
                <a:path extrusionOk="0" h="526" w="379">
                  <a:moveTo>
                    <a:pt x="350" y="0"/>
                  </a:moveTo>
                  <a:cubicBezTo>
                    <a:pt x="340" y="0"/>
                    <a:pt x="330" y="6"/>
                    <a:pt x="326" y="16"/>
                  </a:cubicBezTo>
                  <a:cubicBezTo>
                    <a:pt x="244" y="187"/>
                    <a:pt x="138" y="343"/>
                    <a:pt x="10" y="483"/>
                  </a:cubicBezTo>
                  <a:cubicBezTo>
                    <a:pt x="0" y="493"/>
                    <a:pt x="0" y="510"/>
                    <a:pt x="11" y="519"/>
                  </a:cubicBezTo>
                  <a:cubicBezTo>
                    <a:pt x="17" y="524"/>
                    <a:pt x="22" y="526"/>
                    <a:pt x="29" y="526"/>
                  </a:cubicBezTo>
                  <a:cubicBezTo>
                    <a:pt x="35" y="526"/>
                    <a:pt x="42" y="523"/>
                    <a:pt x="47" y="518"/>
                  </a:cubicBezTo>
                  <a:cubicBezTo>
                    <a:pt x="179" y="375"/>
                    <a:pt x="288" y="214"/>
                    <a:pt x="373" y="37"/>
                  </a:cubicBezTo>
                  <a:cubicBezTo>
                    <a:pt x="378" y="25"/>
                    <a:pt x="373" y="9"/>
                    <a:pt x="360" y="2"/>
                  </a:cubicBezTo>
                  <a:cubicBezTo>
                    <a:pt x="356" y="1"/>
                    <a:pt x="353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5455500" y="5059725"/>
              <a:ext cx="24050" cy="26350"/>
            </a:xfrm>
            <a:custGeom>
              <a:rect b="b" l="l" r="r" t="t"/>
              <a:pathLst>
                <a:path extrusionOk="0" h="1054" w="962">
                  <a:moveTo>
                    <a:pt x="933" y="1"/>
                  </a:moveTo>
                  <a:cubicBezTo>
                    <a:pt x="925" y="1"/>
                    <a:pt x="917" y="5"/>
                    <a:pt x="912" y="12"/>
                  </a:cubicBezTo>
                  <a:cubicBezTo>
                    <a:pt x="648" y="374"/>
                    <a:pt x="346" y="709"/>
                    <a:pt x="12" y="1008"/>
                  </a:cubicBezTo>
                  <a:cubicBezTo>
                    <a:pt x="1" y="1017"/>
                    <a:pt x="0" y="1033"/>
                    <a:pt x="9" y="1044"/>
                  </a:cubicBezTo>
                  <a:cubicBezTo>
                    <a:pt x="15" y="1051"/>
                    <a:pt x="22" y="1053"/>
                    <a:pt x="30" y="1053"/>
                  </a:cubicBezTo>
                  <a:cubicBezTo>
                    <a:pt x="35" y="1053"/>
                    <a:pt x="42" y="1051"/>
                    <a:pt x="47" y="1047"/>
                  </a:cubicBezTo>
                  <a:cubicBezTo>
                    <a:pt x="383" y="745"/>
                    <a:pt x="689" y="408"/>
                    <a:pt x="954" y="42"/>
                  </a:cubicBezTo>
                  <a:cubicBezTo>
                    <a:pt x="962" y="30"/>
                    <a:pt x="959" y="15"/>
                    <a:pt x="947" y="5"/>
                  </a:cubicBezTo>
                  <a:cubicBezTo>
                    <a:pt x="943" y="2"/>
                    <a:pt x="938" y="1"/>
                    <a:pt x="9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5482050" y="5061550"/>
              <a:ext cx="17550" cy="22750"/>
            </a:xfrm>
            <a:custGeom>
              <a:rect b="b" l="l" r="r" t="t"/>
              <a:pathLst>
                <a:path extrusionOk="0" h="910" w="702">
                  <a:moveTo>
                    <a:pt x="672" y="1"/>
                  </a:moveTo>
                  <a:cubicBezTo>
                    <a:pt x="663" y="1"/>
                    <a:pt x="655" y="6"/>
                    <a:pt x="649" y="14"/>
                  </a:cubicBezTo>
                  <a:cubicBezTo>
                    <a:pt x="466" y="318"/>
                    <a:pt x="251" y="605"/>
                    <a:pt x="10" y="866"/>
                  </a:cubicBezTo>
                  <a:cubicBezTo>
                    <a:pt x="1" y="877"/>
                    <a:pt x="1" y="893"/>
                    <a:pt x="12" y="902"/>
                  </a:cubicBezTo>
                  <a:cubicBezTo>
                    <a:pt x="17" y="908"/>
                    <a:pt x="24" y="909"/>
                    <a:pt x="29" y="909"/>
                  </a:cubicBezTo>
                  <a:cubicBezTo>
                    <a:pt x="36" y="909"/>
                    <a:pt x="44" y="906"/>
                    <a:pt x="48" y="901"/>
                  </a:cubicBezTo>
                  <a:cubicBezTo>
                    <a:pt x="291" y="637"/>
                    <a:pt x="508" y="348"/>
                    <a:pt x="694" y="40"/>
                  </a:cubicBezTo>
                  <a:cubicBezTo>
                    <a:pt x="702" y="28"/>
                    <a:pt x="698" y="13"/>
                    <a:pt x="686" y="5"/>
                  </a:cubicBezTo>
                  <a:cubicBezTo>
                    <a:pt x="681" y="2"/>
                    <a:pt x="677" y="1"/>
                    <a:pt x="6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5340825" y="4973175"/>
              <a:ext cx="51650" cy="29175"/>
            </a:xfrm>
            <a:custGeom>
              <a:rect b="b" l="l" r="r" t="t"/>
              <a:pathLst>
                <a:path extrusionOk="0" h="1167" w="2066">
                  <a:moveTo>
                    <a:pt x="29" y="1"/>
                  </a:moveTo>
                  <a:cubicBezTo>
                    <a:pt x="18" y="1"/>
                    <a:pt x="8" y="8"/>
                    <a:pt x="5" y="21"/>
                  </a:cubicBezTo>
                  <a:cubicBezTo>
                    <a:pt x="1" y="34"/>
                    <a:pt x="8" y="48"/>
                    <a:pt x="22" y="52"/>
                  </a:cubicBezTo>
                  <a:cubicBezTo>
                    <a:pt x="757" y="268"/>
                    <a:pt x="1448" y="650"/>
                    <a:pt x="2020" y="1160"/>
                  </a:cubicBezTo>
                  <a:cubicBezTo>
                    <a:pt x="2024" y="1164"/>
                    <a:pt x="2031" y="1167"/>
                    <a:pt x="2036" y="1167"/>
                  </a:cubicBezTo>
                  <a:cubicBezTo>
                    <a:pt x="2044" y="1167"/>
                    <a:pt x="2051" y="1164"/>
                    <a:pt x="2056" y="1159"/>
                  </a:cubicBezTo>
                  <a:cubicBezTo>
                    <a:pt x="2066" y="1148"/>
                    <a:pt x="2065" y="1132"/>
                    <a:pt x="2054" y="1121"/>
                  </a:cubicBezTo>
                  <a:cubicBezTo>
                    <a:pt x="1477" y="607"/>
                    <a:pt x="778" y="2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5329150" y="4939000"/>
              <a:ext cx="53375" cy="31375"/>
            </a:xfrm>
            <a:custGeom>
              <a:rect b="b" l="l" r="r" t="t"/>
              <a:pathLst>
                <a:path extrusionOk="0" h="1255" w="2135">
                  <a:moveTo>
                    <a:pt x="30" y="0"/>
                  </a:moveTo>
                  <a:cubicBezTo>
                    <a:pt x="20" y="0"/>
                    <a:pt x="11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766" y="345"/>
                    <a:pt x="1462" y="749"/>
                    <a:pt x="2089" y="1249"/>
                  </a:cubicBezTo>
                  <a:cubicBezTo>
                    <a:pt x="2093" y="1253"/>
                    <a:pt x="2100" y="1254"/>
                    <a:pt x="2105" y="1254"/>
                  </a:cubicBezTo>
                  <a:cubicBezTo>
                    <a:pt x="2113" y="1254"/>
                    <a:pt x="2120" y="1252"/>
                    <a:pt x="2125" y="1245"/>
                  </a:cubicBezTo>
                  <a:cubicBezTo>
                    <a:pt x="2135" y="1234"/>
                    <a:pt x="2132" y="1217"/>
                    <a:pt x="2121" y="1209"/>
                  </a:cubicBezTo>
                  <a:cubicBezTo>
                    <a:pt x="1490" y="706"/>
                    <a:pt x="789" y="299"/>
                    <a:pt x="40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5386275" y="4973625"/>
              <a:ext cx="9900" cy="9400"/>
            </a:xfrm>
            <a:custGeom>
              <a:rect b="b" l="l" r="r" t="t"/>
              <a:pathLst>
                <a:path extrusionOk="0" h="376" w="396">
                  <a:moveTo>
                    <a:pt x="29" y="1"/>
                  </a:moveTo>
                  <a:cubicBezTo>
                    <a:pt x="22" y="1"/>
                    <a:pt x="16" y="3"/>
                    <a:pt x="11" y="8"/>
                  </a:cubicBezTo>
                  <a:cubicBezTo>
                    <a:pt x="0" y="19"/>
                    <a:pt x="2" y="35"/>
                    <a:pt x="11" y="46"/>
                  </a:cubicBezTo>
                  <a:lnTo>
                    <a:pt x="349" y="367"/>
                  </a:lnTo>
                  <a:cubicBezTo>
                    <a:pt x="354" y="373"/>
                    <a:pt x="360" y="375"/>
                    <a:pt x="366" y="375"/>
                  </a:cubicBezTo>
                  <a:cubicBezTo>
                    <a:pt x="373" y="375"/>
                    <a:pt x="380" y="373"/>
                    <a:pt x="385" y="367"/>
                  </a:cubicBezTo>
                  <a:cubicBezTo>
                    <a:pt x="396" y="356"/>
                    <a:pt x="395" y="340"/>
                    <a:pt x="385" y="330"/>
                  </a:cubicBezTo>
                  <a:lnTo>
                    <a:pt x="47" y="8"/>
                  </a:lnTo>
                  <a:cubicBezTo>
                    <a:pt x="42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5352275" y="4959300"/>
              <a:ext cx="43750" cy="33650"/>
            </a:xfrm>
            <a:custGeom>
              <a:rect b="b" l="l" r="r" t="t"/>
              <a:pathLst>
                <a:path extrusionOk="0" h="1346" w="1750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0" y="27"/>
                    <a:pt x="4" y="42"/>
                    <a:pt x="16" y="50"/>
                  </a:cubicBezTo>
                  <a:cubicBezTo>
                    <a:pt x="634" y="401"/>
                    <a:pt x="1202" y="834"/>
                    <a:pt x="1702" y="1337"/>
                  </a:cubicBezTo>
                  <a:cubicBezTo>
                    <a:pt x="1707" y="1342"/>
                    <a:pt x="1714" y="1345"/>
                    <a:pt x="1721" y="1345"/>
                  </a:cubicBezTo>
                  <a:cubicBezTo>
                    <a:pt x="1728" y="1345"/>
                    <a:pt x="1734" y="1342"/>
                    <a:pt x="1740" y="1337"/>
                  </a:cubicBezTo>
                  <a:cubicBezTo>
                    <a:pt x="1749" y="1328"/>
                    <a:pt x="1749" y="1312"/>
                    <a:pt x="1740" y="1301"/>
                  </a:cubicBezTo>
                  <a:cubicBezTo>
                    <a:pt x="1235" y="794"/>
                    <a:pt x="665" y="358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5344700" y="4915200"/>
              <a:ext cx="55550" cy="47275"/>
            </a:xfrm>
            <a:custGeom>
              <a:rect b="b" l="l" r="r" t="t"/>
              <a:pathLst>
                <a:path extrusionOk="0" h="1891" w="2222">
                  <a:moveTo>
                    <a:pt x="30" y="1"/>
                  </a:moveTo>
                  <a:cubicBezTo>
                    <a:pt x="21" y="1"/>
                    <a:pt x="12" y="6"/>
                    <a:pt x="7" y="15"/>
                  </a:cubicBezTo>
                  <a:cubicBezTo>
                    <a:pt x="1" y="27"/>
                    <a:pt x="5" y="43"/>
                    <a:pt x="17" y="50"/>
                  </a:cubicBezTo>
                  <a:cubicBezTo>
                    <a:pt x="843" y="506"/>
                    <a:pt x="1588" y="1140"/>
                    <a:pt x="2172" y="1881"/>
                  </a:cubicBezTo>
                  <a:cubicBezTo>
                    <a:pt x="2177" y="1888"/>
                    <a:pt x="2185" y="1890"/>
                    <a:pt x="2192" y="1890"/>
                  </a:cubicBezTo>
                  <a:cubicBezTo>
                    <a:pt x="2197" y="1890"/>
                    <a:pt x="2204" y="1889"/>
                    <a:pt x="2208" y="1885"/>
                  </a:cubicBezTo>
                  <a:cubicBezTo>
                    <a:pt x="2220" y="1877"/>
                    <a:pt x="2222" y="1859"/>
                    <a:pt x="2212" y="1849"/>
                  </a:cubicBezTo>
                  <a:cubicBezTo>
                    <a:pt x="1624" y="1102"/>
                    <a:pt x="874" y="464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5403150" y="4966450"/>
              <a:ext cx="12200" cy="16325"/>
            </a:xfrm>
            <a:custGeom>
              <a:rect b="b" l="l" r="r" t="t"/>
              <a:pathLst>
                <a:path extrusionOk="0" h="653" w="488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169" y="229"/>
                    <a:pt x="311" y="431"/>
                    <a:pt x="437" y="641"/>
                  </a:cubicBezTo>
                  <a:cubicBezTo>
                    <a:pt x="441" y="649"/>
                    <a:pt x="450" y="653"/>
                    <a:pt x="459" y="653"/>
                  </a:cubicBezTo>
                  <a:lnTo>
                    <a:pt x="459" y="653"/>
                  </a:lnTo>
                  <a:cubicBezTo>
                    <a:pt x="464" y="653"/>
                    <a:pt x="468" y="651"/>
                    <a:pt x="472" y="650"/>
                  </a:cubicBezTo>
                  <a:cubicBezTo>
                    <a:pt x="484" y="642"/>
                    <a:pt x="488" y="626"/>
                    <a:pt x="481" y="614"/>
                  </a:cubicBezTo>
                  <a:cubicBezTo>
                    <a:pt x="355" y="401"/>
                    <a:pt x="209" y="198"/>
                    <a:pt x="49" y="10"/>
                  </a:cubicBezTo>
                  <a:cubicBezTo>
                    <a:pt x="44" y="4"/>
                    <a:pt x="37" y="1"/>
                    <a:pt x="30" y="1"/>
                  </a:cubicBezTo>
                  <a:close/>
                  <a:moveTo>
                    <a:pt x="459" y="653"/>
                  </a:moveTo>
                  <a:lnTo>
                    <a:pt x="459" y="653"/>
                  </a:lnTo>
                  <a:cubicBezTo>
                    <a:pt x="459" y="653"/>
                    <a:pt x="458" y="653"/>
                    <a:pt x="458" y="653"/>
                  </a:cubicBezTo>
                  <a:lnTo>
                    <a:pt x="459" y="653"/>
                  </a:lnTo>
                  <a:cubicBezTo>
                    <a:pt x="459" y="653"/>
                    <a:pt x="459" y="653"/>
                    <a:pt x="459" y="653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5336050" y="4996750"/>
              <a:ext cx="34075" cy="11675"/>
            </a:xfrm>
            <a:custGeom>
              <a:rect b="b" l="l" r="r" t="t"/>
              <a:pathLst>
                <a:path extrusionOk="0" h="467" w="1363">
                  <a:moveTo>
                    <a:pt x="28" y="1"/>
                  </a:moveTo>
                  <a:cubicBezTo>
                    <a:pt x="16" y="1"/>
                    <a:pt x="7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466" y="151"/>
                    <a:pt x="904" y="290"/>
                    <a:pt x="1323" y="463"/>
                  </a:cubicBezTo>
                  <a:cubicBezTo>
                    <a:pt x="1326" y="465"/>
                    <a:pt x="1330" y="465"/>
                    <a:pt x="1333" y="465"/>
                  </a:cubicBezTo>
                  <a:lnTo>
                    <a:pt x="1333" y="466"/>
                  </a:lnTo>
                  <a:cubicBezTo>
                    <a:pt x="1343" y="466"/>
                    <a:pt x="1353" y="459"/>
                    <a:pt x="1357" y="450"/>
                  </a:cubicBezTo>
                  <a:cubicBezTo>
                    <a:pt x="1362" y="436"/>
                    <a:pt x="1356" y="422"/>
                    <a:pt x="1343" y="415"/>
                  </a:cubicBezTo>
                  <a:cubicBezTo>
                    <a:pt x="921" y="241"/>
                    <a:pt x="481" y="101"/>
                    <a:pt x="34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5339150" y="5009050"/>
              <a:ext cx="20650" cy="7225"/>
            </a:xfrm>
            <a:custGeom>
              <a:rect b="b" l="l" r="r" t="t"/>
              <a:pathLst>
                <a:path extrusionOk="0" h="289" w="826">
                  <a:moveTo>
                    <a:pt x="32" y="0"/>
                  </a:moveTo>
                  <a:cubicBezTo>
                    <a:pt x="21" y="0"/>
                    <a:pt x="9" y="7"/>
                    <a:pt x="5" y="18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789" y="287"/>
                  </a:lnTo>
                  <a:cubicBezTo>
                    <a:pt x="792" y="287"/>
                    <a:pt x="794" y="289"/>
                    <a:pt x="797" y="289"/>
                  </a:cubicBezTo>
                  <a:cubicBezTo>
                    <a:pt x="808" y="289"/>
                    <a:pt x="819" y="281"/>
                    <a:pt x="821" y="270"/>
                  </a:cubicBezTo>
                  <a:cubicBezTo>
                    <a:pt x="825" y="257"/>
                    <a:pt x="817" y="242"/>
                    <a:pt x="804" y="238"/>
                  </a:cubicBezTo>
                  <a:lnTo>
                    <a:pt x="38" y="1"/>
                  </a:lnTo>
                  <a:cubicBezTo>
                    <a:pt x="36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5344050" y="5018625"/>
              <a:ext cx="11900" cy="4950"/>
            </a:xfrm>
            <a:custGeom>
              <a:rect b="b" l="l" r="r" t="t"/>
              <a:pathLst>
                <a:path extrusionOk="0" h="198" w="476">
                  <a:moveTo>
                    <a:pt x="31" y="0"/>
                  </a:moveTo>
                  <a:cubicBezTo>
                    <a:pt x="21" y="0"/>
                    <a:pt x="10" y="7"/>
                    <a:pt x="6" y="17"/>
                  </a:cubicBezTo>
                  <a:cubicBezTo>
                    <a:pt x="1" y="31"/>
                    <a:pt x="9" y="46"/>
                    <a:pt x="23" y="51"/>
                  </a:cubicBezTo>
                  <a:lnTo>
                    <a:pt x="438" y="196"/>
                  </a:lnTo>
                  <a:cubicBezTo>
                    <a:pt x="441" y="198"/>
                    <a:pt x="444" y="198"/>
                    <a:pt x="448" y="198"/>
                  </a:cubicBezTo>
                  <a:cubicBezTo>
                    <a:pt x="458" y="198"/>
                    <a:pt x="468" y="191"/>
                    <a:pt x="472" y="180"/>
                  </a:cubicBezTo>
                  <a:cubicBezTo>
                    <a:pt x="476" y="167"/>
                    <a:pt x="469" y="152"/>
                    <a:pt x="456" y="148"/>
                  </a:cubicBezTo>
                  <a:lnTo>
                    <a:pt x="39" y="1"/>
                  </a:lnTo>
                  <a:cubicBezTo>
                    <a:pt x="36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5392425" y="4943500"/>
              <a:ext cx="20475" cy="23600"/>
            </a:xfrm>
            <a:custGeom>
              <a:rect b="b" l="l" r="r" t="t"/>
              <a:pathLst>
                <a:path extrusionOk="0" h="944" w="819">
                  <a:moveTo>
                    <a:pt x="29" y="0"/>
                  </a:moveTo>
                  <a:cubicBezTo>
                    <a:pt x="23" y="0"/>
                    <a:pt x="17" y="2"/>
                    <a:pt x="11" y="8"/>
                  </a:cubicBezTo>
                  <a:cubicBezTo>
                    <a:pt x="2" y="17"/>
                    <a:pt x="1" y="33"/>
                    <a:pt x="11" y="44"/>
                  </a:cubicBezTo>
                  <a:cubicBezTo>
                    <a:pt x="279" y="325"/>
                    <a:pt x="533" y="624"/>
                    <a:pt x="767" y="935"/>
                  </a:cubicBezTo>
                  <a:cubicBezTo>
                    <a:pt x="773" y="941"/>
                    <a:pt x="781" y="944"/>
                    <a:pt x="789" y="944"/>
                  </a:cubicBezTo>
                  <a:cubicBezTo>
                    <a:pt x="794" y="944"/>
                    <a:pt x="800" y="943"/>
                    <a:pt x="804" y="939"/>
                  </a:cubicBezTo>
                  <a:cubicBezTo>
                    <a:pt x="816" y="931"/>
                    <a:pt x="819" y="914"/>
                    <a:pt x="809" y="902"/>
                  </a:cubicBezTo>
                  <a:cubicBezTo>
                    <a:pt x="574" y="591"/>
                    <a:pt x="317" y="290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5438100" y="4910625"/>
              <a:ext cx="11825" cy="66775"/>
            </a:xfrm>
            <a:custGeom>
              <a:rect b="b" l="l" r="r" t="t"/>
              <a:pathLst>
                <a:path extrusionOk="0" h="2671" w="473">
                  <a:moveTo>
                    <a:pt x="447" y="0"/>
                  </a:moveTo>
                  <a:cubicBezTo>
                    <a:pt x="436" y="0"/>
                    <a:pt x="422" y="11"/>
                    <a:pt x="420" y="26"/>
                  </a:cubicBezTo>
                  <a:cubicBezTo>
                    <a:pt x="389" y="910"/>
                    <a:pt x="249" y="1788"/>
                    <a:pt x="5" y="2637"/>
                  </a:cubicBezTo>
                  <a:cubicBezTo>
                    <a:pt x="0" y="2652"/>
                    <a:pt x="9" y="2665"/>
                    <a:pt x="22" y="2669"/>
                  </a:cubicBezTo>
                  <a:cubicBezTo>
                    <a:pt x="25" y="2671"/>
                    <a:pt x="27" y="2671"/>
                    <a:pt x="30" y="2671"/>
                  </a:cubicBezTo>
                  <a:cubicBezTo>
                    <a:pt x="41" y="2671"/>
                    <a:pt x="52" y="2663"/>
                    <a:pt x="54" y="2652"/>
                  </a:cubicBezTo>
                  <a:cubicBezTo>
                    <a:pt x="301" y="1798"/>
                    <a:pt x="442" y="915"/>
                    <a:pt x="473" y="27"/>
                  </a:cubicBezTo>
                  <a:cubicBezTo>
                    <a:pt x="473" y="12"/>
                    <a:pt x="462" y="0"/>
                    <a:pt x="4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5449375" y="4939750"/>
              <a:ext cx="6300" cy="21175"/>
            </a:xfrm>
            <a:custGeom>
              <a:rect b="b" l="l" r="r" t="t"/>
              <a:pathLst>
                <a:path extrusionOk="0" h="847" w="252">
                  <a:moveTo>
                    <a:pt x="225" y="0"/>
                  </a:moveTo>
                  <a:cubicBezTo>
                    <a:pt x="210" y="0"/>
                    <a:pt x="201" y="9"/>
                    <a:pt x="199" y="22"/>
                  </a:cubicBezTo>
                  <a:cubicBezTo>
                    <a:pt x="168" y="292"/>
                    <a:pt x="104" y="557"/>
                    <a:pt x="6" y="811"/>
                  </a:cubicBezTo>
                  <a:cubicBezTo>
                    <a:pt x="0" y="825"/>
                    <a:pt x="7" y="840"/>
                    <a:pt x="20" y="845"/>
                  </a:cubicBezTo>
                  <a:cubicBezTo>
                    <a:pt x="23" y="846"/>
                    <a:pt x="26" y="846"/>
                    <a:pt x="30" y="846"/>
                  </a:cubicBezTo>
                  <a:cubicBezTo>
                    <a:pt x="41" y="846"/>
                    <a:pt x="50" y="840"/>
                    <a:pt x="54" y="830"/>
                  </a:cubicBezTo>
                  <a:cubicBezTo>
                    <a:pt x="154" y="572"/>
                    <a:pt x="219" y="303"/>
                    <a:pt x="250" y="28"/>
                  </a:cubicBezTo>
                  <a:cubicBezTo>
                    <a:pt x="252" y="14"/>
                    <a:pt x="241" y="2"/>
                    <a:pt x="228" y="0"/>
                  </a:cubicBezTo>
                  <a:cubicBezTo>
                    <a:pt x="227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5456375" y="4925075"/>
              <a:ext cx="2600" cy="8800"/>
            </a:xfrm>
            <a:custGeom>
              <a:rect b="b" l="l" r="r" t="t"/>
              <a:pathLst>
                <a:path extrusionOk="0" h="352" w="104">
                  <a:moveTo>
                    <a:pt x="71" y="0"/>
                  </a:moveTo>
                  <a:cubicBezTo>
                    <a:pt x="70" y="0"/>
                    <a:pt x="69" y="0"/>
                    <a:pt x="67" y="1"/>
                  </a:cubicBezTo>
                  <a:cubicBezTo>
                    <a:pt x="54" y="1"/>
                    <a:pt x="43" y="14"/>
                    <a:pt x="44" y="28"/>
                  </a:cubicBezTo>
                  <a:cubicBezTo>
                    <a:pt x="51" y="126"/>
                    <a:pt x="38" y="225"/>
                    <a:pt x="4" y="318"/>
                  </a:cubicBezTo>
                  <a:cubicBezTo>
                    <a:pt x="0" y="332"/>
                    <a:pt x="7" y="345"/>
                    <a:pt x="20" y="350"/>
                  </a:cubicBezTo>
                  <a:cubicBezTo>
                    <a:pt x="23" y="352"/>
                    <a:pt x="26" y="352"/>
                    <a:pt x="28" y="352"/>
                  </a:cubicBezTo>
                  <a:cubicBezTo>
                    <a:pt x="39" y="352"/>
                    <a:pt x="50" y="346"/>
                    <a:pt x="54" y="336"/>
                  </a:cubicBezTo>
                  <a:cubicBezTo>
                    <a:pt x="89" y="236"/>
                    <a:pt x="104" y="128"/>
                    <a:pt x="96" y="24"/>
                  </a:cubicBezTo>
                  <a:cubicBezTo>
                    <a:pt x="94" y="11"/>
                    <a:pt x="84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5460200" y="4934350"/>
              <a:ext cx="3075" cy="12950"/>
            </a:xfrm>
            <a:custGeom>
              <a:rect b="b" l="l" r="r" t="t"/>
              <a:pathLst>
                <a:path extrusionOk="0" h="518" w="123">
                  <a:moveTo>
                    <a:pt x="94" y="1"/>
                  </a:moveTo>
                  <a:cubicBezTo>
                    <a:pt x="81" y="1"/>
                    <a:pt x="71" y="10"/>
                    <a:pt x="69" y="22"/>
                  </a:cubicBezTo>
                  <a:lnTo>
                    <a:pt x="2" y="488"/>
                  </a:lnTo>
                  <a:cubicBezTo>
                    <a:pt x="0" y="501"/>
                    <a:pt x="10" y="515"/>
                    <a:pt x="25" y="518"/>
                  </a:cubicBezTo>
                  <a:lnTo>
                    <a:pt x="27" y="518"/>
                  </a:lnTo>
                  <a:cubicBezTo>
                    <a:pt x="41" y="518"/>
                    <a:pt x="51" y="508"/>
                    <a:pt x="53" y="495"/>
                  </a:cubicBezTo>
                  <a:lnTo>
                    <a:pt x="120" y="31"/>
                  </a:lnTo>
                  <a:cubicBezTo>
                    <a:pt x="123" y="16"/>
                    <a:pt x="113" y="4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5457650" y="4929525"/>
              <a:ext cx="20800" cy="44325"/>
            </a:xfrm>
            <a:custGeom>
              <a:rect b="b" l="l" r="r" t="t"/>
              <a:pathLst>
                <a:path extrusionOk="0" h="1773" w="832">
                  <a:moveTo>
                    <a:pt x="802" y="0"/>
                  </a:moveTo>
                  <a:cubicBezTo>
                    <a:pt x="791" y="0"/>
                    <a:pt x="781" y="7"/>
                    <a:pt x="778" y="19"/>
                  </a:cubicBezTo>
                  <a:cubicBezTo>
                    <a:pt x="587" y="616"/>
                    <a:pt x="328" y="1194"/>
                    <a:pt x="7" y="1732"/>
                  </a:cubicBezTo>
                  <a:cubicBezTo>
                    <a:pt x="0" y="1745"/>
                    <a:pt x="4" y="1760"/>
                    <a:pt x="16" y="1768"/>
                  </a:cubicBezTo>
                  <a:cubicBezTo>
                    <a:pt x="20" y="1771"/>
                    <a:pt x="26" y="1772"/>
                    <a:pt x="30" y="1772"/>
                  </a:cubicBezTo>
                  <a:cubicBezTo>
                    <a:pt x="38" y="1772"/>
                    <a:pt x="47" y="1767"/>
                    <a:pt x="51" y="1759"/>
                  </a:cubicBezTo>
                  <a:cubicBezTo>
                    <a:pt x="374" y="1216"/>
                    <a:pt x="635" y="637"/>
                    <a:pt x="827" y="34"/>
                  </a:cubicBezTo>
                  <a:cubicBezTo>
                    <a:pt x="832" y="20"/>
                    <a:pt x="823" y="6"/>
                    <a:pt x="810" y="2"/>
                  </a:cubicBezTo>
                  <a:cubicBezTo>
                    <a:pt x="807" y="1"/>
                    <a:pt x="805" y="0"/>
                    <a:pt x="80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5478525" y="4910050"/>
              <a:ext cx="3800" cy="17075"/>
            </a:xfrm>
            <a:custGeom>
              <a:rect b="b" l="l" r="r" t="t"/>
              <a:pathLst>
                <a:path extrusionOk="0" h="683" w="152">
                  <a:moveTo>
                    <a:pt x="115" y="0"/>
                  </a:moveTo>
                  <a:cubicBezTo>
                    <a:pt x="100" y="0"/>
                    <a:pt x="89" y="12"/>
                    <a:pt x="89" y="27"/>
                  </a:cubicBezTo>
                  <a:cubicBezTo>
                    <a:pt x="99" y="238"/>
                    <a:pt x="71" y="447"/>
                    <a:pt x="5" y="647"/>
                  </a:cubicBezTo>
                  <a:cubicBezTo>
                    <a:pt x="1" y="661"/>
                    <a:pt x="7" y="676"/>
                    <a:pt x="21" y="681"/>
                  </a:cubicBezTo>
                  <a:cubicBezTo>
                    <a:pt x="23" y="681"/>
                    <a:pt x="26" y="682"/>
                    <a:pt x="29" y="682"/>
                  </a:cubicBezTo>
                  <a:lnTo>
                    <a:pt x="29" y="681"/>
                  </a:lnTo>
                  <a:cubicBezTo>
                    <a:pt x="40" y="681"/>
                    <a:pt x="50" y="674"/>
                    <a:pt x="54" y="664"/>
                  </a:cubicBezTo>
                  <a:cubicBezTo>
                    <a:pt x="122" y="458"/>
                    <a:pt x="151" y="242"/>
                    <a:pt x="142" y="25"/>
                  </a:cubicBezTo>
                  <a:cubicBezTo>
                    <a:pt x="140" y="11"/>
                    <a:pt x="127" y="0"/>
                    <a:pt x="1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429750" y="4937075"/>
              <a:ext cx="2800" cy="41975"/>
            </a:xfrm>
            <a:custGeom>
              <a:rect b="b" l="l" r="r" t="t"/>
              <a:pathLst>
                <a:path extrusionOk="0" h="1679" w="112">
                  <a:moveTo>
                    <a:pt x="81" y="1"/>
                  </a:moveTo>
                  <a:cubicBezTo>
                    <a:pt x="66" y="1"/>
                    <a:pt x="59" y="12"/>
                    <a:pt x="57" y="25"/>
                  </a:cubicBezTo>
                  <a:cubicBezTo>
                    <a:pt x="18" y="565"/>
                    <a:pt x="1" y="1112"/>
                    <a:pt x="5" y="1653"/>
                  </a:cubicBezTo>
                  <a:cubicBezTo>
                    <a:pt x="5" y="1668"/>
                    <a:pt x="16" y="1679"/>
                    <a:pt x="30" y="1679"/>
                  </a:cubicBezTo>
                  <a:cubicBezTo>
                    <a:pt x="45" y="1679"/>
                    <a:pt x="56" y="1666"/>
                    <a:pt x="56" y="1653"/>
                  </a:cubicBezTo>
                  <a:cubicBezTo>
                    <a:pt x="52" y="1112"/>
                    <a:pt x="69" y="566"/>
                    <a:pt x="110" y="29"/>
                  </a:cubicBezTo>
                  <a:cubicBezTo>
                    <a:pt x="111" y="14"/>
                    <a:pt x="100" y="2"/>
                    <a:pt x="86" y="1"/>
                  </a:cubicBezTo>
                  <a:cubicBezTo>
                    <a:pt x="84" y="1"/>
                    <a:pt x="82" y="1"/>
                    <a:pt x="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32850" y="4909200"/>
              <a:ext cx="3300" cy="21050"/>
            </a:xfrm>
            <a:custGeom>
              <a:rect b="b" l="l" r="r" t="t"/>
              <a:pathLst>
                <a:path extrusionOk="0" h="842" w="132">
                  <a:moveTo>
                    <a:pt x="104" y="1"/>
                  </a:moveTo>
                  <a:cubicBezTo>
                    <a:pt x="90" y="1"/>
                    <a:pt x="80" y="11"/>
                    <a:pt x="79" y="25"/>
                  </a:cubicBezTo>
                  <a:lnTo>
                    <a:pt x="2" y="812"/>
                  </a:lnTo>
                  <a:cubicBezTo>
                    <a:pt x="1" y="827"/>
                    <a:pt x="11" y="839"/>
                    <a:pt x="25" y="840"/>
                  </a:cubicBezTo>
                  <a:lnTo>
                    <a:pt x="28" y="840"/>
                  </a:lnTo>
                  <a:lnTo>
                    <a:pt x="28" y="841"/>
                  </a:lnTo>
                  <a:cubicBezTo>
                    <a:pt x="41" y="841"/>
                    <a:pt x="52" y="831"/>
                    <a:pt x="53" y="817"/>
                  </a:cubicBezTo>
                  <a:lnTo>
                    <a:pt x="130" y="30"/>
                  </a:lnTo>
                  <a:cubicBezTo>
                    <a:pt x="131" y="15"/>
                    <a:pt x="120" y="2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423025" y="4927100"/>
              <a:ext cx="3125" cy="15625"/>
            </a:xfrm>
            <a:custGeom>
              <a:rect b="b" l="l" r="r" t="t"/>
              <a:pathLst>
                <a:path extrusionOk="0" h="625" w="125">
                  <a:moveTo>
                    <a:pt x="98" y="0"/>
                  </a:moveTo>
                  <a:cubicBezTo>
                    <a:pt x="84" y="0"/>
                    <a:pt x="73" y="9"/>
                    <a:pt x="72" y="23"/>
                  </a:cubicBezTo>
                  <a:lnTo>
                    <a:pt x="3" y="595"/>
                  </a:lnTo>
                  <a:cubicBezTo>
                    <a:pt x="1" y="610"/>
                    <a:pt x="12" y="623"/>
                    <a:pt x="25" y="625"/>
                  </a:cubicBezTo>
                  <a:lnTo>
                    <a:pt x="29" y="625"/>
                  </a:lnTo>
                  <a:cubicBezTo>
                    <a:pt x="41" y="625"/>
                    <a:pt x="53" y="615"/>
                    <a:pt x="55" y="602"/>
                  </a:cubicBezTo>
                  <a:lnTo>
                    <a:pt x="123" y="30"/>
                  </a:lnTo>
                  <a:cubicBezTo>
                    <a:pt x="125" y="15"/>
                    <a:pt x="115" y="2"/>
                    <a:pt x="100" y="0"/>
                  </a:cubicBezTo>
                  <a:cubicBezTo>
                    <a:pt x="99" y="0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5408575" y="4905975"/>
              <a:ext cx="5475" cy="41200"/>
            </a:xfrm>
            <a:custGeom>
              <a:rect b="b" l="l" r="r" t="t"/>
              <a:pathLst>
                <a:path extrusionOk="0" h="1648" w="219">
                  <a:moveTo>
                    <a:pt x="188" y="0"/>
                  </a:moveTo>
                  <a:cubicBezTo>
                    <a:pt x="177" y="0"/>
                    <a:pt x="168" y="9"/>
                    <a:pt x="164" y="19"/>
                  </a:cubicBezTo>
                  <a:cubicBezTo>
                    <a:pt x="15" y="541"/>
                    <a:pt x="0" y="1098"/>
                    <a:pt x="124" y="1627"/>
                  </a:cubicBezTo>
                  <a:cubicBezTo>
                    <a:pt x="127" y="1639"/>
                    <a:pt x="138" y="1647"/>
                    <a:pt x="150" y="1647"/>
                  </a:cubicBezTo>
                  <a:lnTo>
                    <a:pt x="155" y="1647"/>
                  </a:lnTo>
                  <a:cubicBezTo>
                    <a:pt x="168" y="1643"/>
                    <a:pt x="178" y="1630"/>
                    <a:pt x="174" y="1616"/>
                  </a:cubicBezTo>
                  <a:cubicBezTo>
                    <a:pt x="53" y="1094"/>
                    <a:pt x="66" y="548"/>
                    <a:pt x="214" y="34"/>
                  </a:cubicBezTo>
                  <a:cubicBezTo>
                    <a:pt x="218" y="19"/>
                    <a:pt x="210" y="6"/>
                    <a:pt x="197" y="2"/>
                  </a:cubicBezTo>
                  <a:cubicBezTo>
                    <a:pt x="194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5483500" y="4957050"/>
              <a:ext cx="71525" cy="37375"/>
            </a:xfrm>
            <a:custGeom>
              <a:rect b="b" l="l" r="r" t="t"/>
              <a:pathLst>
                <a:path extrusionOk="0" h="1495" w="2861">
                  <a:moveTo>
                    <a:pt x="2832" y="1"/>
                  </a:moveTo>
                  <a:cubicBezTo>
                    <a:pt x="2827" y="1"/>
                    <a:pt x="2821" y="3"/>
                    <a:pt x="2816" y="6"/>
                  </a:cubicBezTo>
                  <a:cubicBezTo>
                    <a:pt x="1969" y="637"/>
                    <a:pt x="1027" y="1120"/>
                    <a:pt x="21" y="1445"/>
                  </a:cubicBezTo>
                  <a:cubicBezTo>
                    <a:pt x="7" y="1449"/>
                    <a:pt x="1" y="1463"/>
                    <a:pt x="5" y="1477"/>
                  </a:cubicBezTo>
                  <a:cubicBezTo>
                    <a:pt x="9" y="1488"/>
                    <a:pt x="18" y="1494"/>
                    <a:pt x="29" y="1494"/>
                  </a:cubicBezTo>
                  <a:cubicBezTo>
                    <a:pt x="32" y="1494"/>
                    <a:pt x="34" y="1494"/>
                    <a:pt x="37" y="1493"/>
                  </a:cubicBezTo>
                  <a:cubicBezTo>
                    <a:pt x="1049" y="1167"/>
                    <a:pt x="1994" y="682"/>
                    <a:pt x="2847" y="48"/>
                  </a:cubicBezTo>
                  <a:cubicBezTo>
                    <a:pt x="2858" y="39"/>
                    <a:pt x="2861" y="23"/>
                    <a:pt x="2853" y="12"/>
                  </a:cubicBezTo>
                  <a:cubicBezTo>
                    <a:pt x="2848" y="5"/>
                    <a:pt x="2840" y="1"/>
                    <a:pt x="28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5464575" y="4996200"/>
              <a:ext cx="9600" cy="3200"/>
            </a:xfrm>
            <a:custGeom>
              <a:rect b="b" l="l" r="r" t="t"/>
              <a:pathLst>
                <a:path extrusionOk="0" h="128" w="384">
                  <a:moveTo>
                    <a:pt x="352" y="1"/>
                  </a:moveTo>
                  <a:cubicBezTo>
                    <a:pt x="351" y="1"/>
                    <a:pt x="350" y="1"/>
                    <a:pt x="349" y="1"/>
                  </a:cubicBezTo>
                  <a:lnTo>
                    <a:pt x="23" y="76"/>
                  </a:lnTo>
                  <a:cubicBezTo>
                    <a:pt x="10" y="79"/>
                    <a:pt x="0" y="92"/>
                    <a:pt x="4" y="107"/>
                  </a:cubicBezTo>
                  <a:cubicBezTo>
                    <a:pt x="7" y="119"/>
                    <a:pt x="18" y="127"/>
                    <a:pt x="29" y="127"/>
                  </a:cubicBezTo>
                  <a:lnTo>
                    <a:pt x="30" y="127"/>
                  </a:lnTo>
                  <a:cubicBezTo>
                    <a:pt x="31" y="127"/>
                    <a:pt x="33" y="126"/>
                    <a:pt x="35" y="126"/>
                  </a:cubicBezTo>
                  <a:lnTo>
                    <a:pt x="361" y="52"/>
                  </a:lnTo>
                  <a:cubicBezTo>
                    <a:pt x="374" y="48"/>
                    <a:pt x="384" y="35"/>
                    <a:pt x="381" y="21"/>
                  </a:cubicBezTo>
                  <a:cubicBezTo>
                    <a:pt x="377" y="8"/>
                    <a:pt x="366" y="1"/>
                    <a:pt x="3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5456825" y="4968650"/>
              <a:ext cx="44300" cy="18975"/>
            </a:xfrm>
            <a:custGeom>
              <a:rect b="b" l="l" r="r" t="t"/>
              <a:pathLst>
                <a:path extrusionOk="0" h="759" w="1772">
                  <a:moveTo>
                    <a:pt x="1741" y="1"/>
                  </a:moveTo>
                  <a:cubicBezTo>
                    <a:pt x="1737" y="1"/>
                    <a:pt x="1733" y="2"/>
                    <a:pt x="1730" y="4"/>
                  </a:cubicBezTo>
                  <a:cubicBezTo>
                    <a:pt x="1183" y="285"/>
                    <a:pt x="608" y="522"/>
                    <a:pt x="21" y="707"/>
                  </a:cubicBezTo>
                  <a:cubicBezTo>
                    <a:pt x="8" y="713"/>
                    <a:pt x="1" y="726"/>
                    <a:pt x="5" y="741"/>
                  </a:cubicBezTo>
                  <a:cubicBezTo>
                    <a:pt x="8" y="752"/>
                    <a:pt x="18" y="759"/>
                    <a:pt x="29" y="759"/>
                  </a:cubicBezTo>
                  <a:cubicBezTo>
                    <a:pt x="32" y="759"/>
                    <a:pt x="34" y="759"/>
                    <a:pt x="37" y="757"/>
                  </a:cubicBezTo>
                  <a:cubicBezTo>
                    <a:pt x="626" y="570"/>
                    <a:pt x="1204" y="332"/>
                    <a:pt x="1754" y="50"/>
                  </a:cubicBezTo>
                  <a:cubicBezTo>
                    <a:pt x="1766" y="43"/>
                    <a:pt x="1771" y="28"/>
                    <a:pt x="1765" y="15"/>
                  </a:cubicBezTo>
                  <a:cubicBezTo>
                    <a:pt x="1760" y="6"/>
                    <a:pt x="1750" y="1"/>
                    <a:pt x="17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5508550" y="4959675"/>
              <a:ext cx="7850" cy="5350"/>
            </a:xfrm>
            <a:custGeom>
              <a:rect b="b" l="l" r="r" t="t"/>
              <a:pathLst>
                <a:path extrusionOk="0" h="214" w="314">
                  <a:moveTo>
                    <a:pt x="285" y="0"/>
                  </a:moveTo>
                  <a:cubicBezTo>
                    <a:pt x="280" y="0"/>
                    <a:pt x="275" y="2"/>
                    <a:pt x="270" y="5"/>
                  </a:cubicBezTo>
                  <a:lnTo>
                    <a:pt x="16" y="166"/>
                  </a:lnTo>
                  <a:cubicBezTo>
                    <a:pt x="4" y="175"/>
                    <a:pt x="1" y="189"/>
                    <a:pt x="8" y="201"/>
                  </a:cubicBezTo>
                  <a:cubicBezTo>
                    <a:pt x="13" y="210"/>
                    <a:pt x="21" y="214"/>
                    <a:pt x="31" y="214"/>
                  </a:cubicBezTo>
                  <a:cubicBezTo>
                    <a:pt x="35" y="214"/>
                    <a:pt x="40" y="212"/>
                    <a:pt x="44" y="210"/>
                  </a:cubicBezTo>
                  <a:lnTo>
                    <a:pt x="298" y="48"/>
                  </a:lnTo>
                  <a:cubicBezTo>
                    <a:pt x="310" y="40"/>
                    <a:pt x="313" y="24"/>
                    <a:pt x="306" y="12"/>
                  </a:cubicBezTo>
                  <a:cubicBezTo>
                    <a:pt x="301" y="4"/>
                    <a:pt x="293" y="0"/>
                    <a:pt x="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5460800" y="4964225"/>
              <a:ext cx="65575" cy="30000"/>
            </a:xfrm>
            <a:custGeom>
              <a:rect b="b" l="l" r="r" t="t"/>
              <a:pathLst>
                <a:path extrusionOk="0" h="1200" w="2623">
                  <a:moveTo>
                    <a:pt x="2594" y="0"/>
                  </a:moveTo>
                  <a:cubicBezTo>
                    <a:pt x="2589" y="0"/>
                    <a:pt x="2584" y="2"/>
                    <a:pt x="2580" y="5"/>
                  </a:cubicBezTo>
                  <a:cubicBezTo>
                    <a:pt x="1795" y="527"/>
                    <a:pt x="934" y="911"/>
                    <a:pt x="22" y="1148"/>
                  </a:cubicBezTo>
                  <a:cubicBezTo>
                    <a:pt x="9" y="1152"/>
                    <a:pt x="1" y="1166"/>
                    <a:pt x="3" y="1180"/>
                  </a:cubicBezTo>
                  <a:cubicBezTo>
                    <a:pt x="7" y="1191"/>
                    <a:pt x="17" y="1199"/>
                    <a:pt x="29" y="1199"/>
                  </a:cubicBezTo>
                  <a:cubicBezTo>
                    <a:pt x="32" y="1199"/>
                    <a:pt x="33" y="1199"/>
                    <a:pt x="36" y="1198"/>
                  </a:cubicBezTo>
                  <a:cubicBezTo>
                    <a:pt x="953" y="961"/>
                    <a:pt x="1818" y="574"/>
                    <a:pt x="2608" y="48"/>
                  </a:cubicBezTo>
                  <a:cubicBezTo>
                    <a:pt x="2620" y="40"/>
                    <a:pt x="2623" y="23"/>
                    <a:pt x="2615" y="11"/>
                  </a:cubicBezTo>
                  <a:cubicBezTo>
                    <a:pt x="2610" y="4"/>
                    <a:pt x="2602" y="0"/>
                    <a:pt x="2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5529000" y="4958025"/>
              <a:ext cx="7200" cy="4850"/>
            </a:xfrm>
            <a:custGeom>
              <a:rect b="b" l="l" r="r" t="t"/>
              <a:pathLst>
                <a:path extrusionOk="0" h="194" w="288">
                  <a:moveTo>
                    <a:pt x="258" y="1"/>
                  </a:moveTo>
                  <a:cubicBezTo>
                    <a:pt x="253" y="1"/>
                    <a:pt x="249" y="2"/>
                    <a:pt x="244" y="5"/>
                  </a:cubicBezTo>
                  <a:lnTo>
                    <a:pt x="17" y="145"/>
                  </a:lnTo>
                  <a:cubicBezTo>
                    <a:pt x="5" y="153"/>
                    <a:pt x="1" y="169"/>
                    <a:pt x="9" y="181"/>
                  </a:cubicBezTo>
                  <a:cubicBezTo>
                    <a:pt x="13" y="189"/>
                    <a:pt x="22" y="193"/>
                    <a:pt x="30" y="193"/>
                  </a:cubicBezTo>
                  <a:cubicBezTo>
                    <a:pt x="36" y="193"/>
                    <a:pt x="40" y="192"/>
                    <a:pt x="44" y="189"/>
                  </a:cubicBezTo>
                  <a:lnTo>
                    <a:pt x="271" y="50"/>
                  </a:lnTo>
                  <a:cubicBezTo>
                    <a:pt x="283" y="41"/>
                    <a:pt x="287" y="25"/>
                    <a:pt x="279" y="13"/>
                  </a:cubicBezTo>
                  <a:cubicBezTo>
                    <a:pt x="275" y="5"/>
                    <a:pt x="267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5458350" y="4940850"/>
              <a:ext cx="50950" cy="31700"/>
            </a:xfrm>
            <a:custGeom>
              <a:rect b="b" l="l" r="r" t="t"/>
              <a:pathLst>
                <a:path extrusionOk="0" h="1268" w="2038">
                  <a:moveTo>
                    <a:pt x="2007" y="0"/>
                  </a:moveTo>
                  <a:cubicBezTo>
                    <a:pt x="2003" y="0"/>
                    <a:pt x="1999" y="1"/>
                    <a:pt x="1995" y="3"/>
                  </a:cubicBezTo>
                  <a:cubicBezTo>
                    <a:pt x="1311" y="363"/>
                    <a:pt x="645" y="773"/>
                    <a:pt x="14" y="1221"/>
                  </a:cubicBezTo>
                  <a:cubicBezTo>
                    <a:pt x="3" y="1229"/>
                    <a:pt x="0" y="1245"/>
                    <a:pt x="8" y="1257"/>
                  </a:cubicBezTo>
                  <a:cubicBezTo>
                    <a:pt x="14" y="1264"/>
                    <a:pt x="22" y="1268"/>
                    <a:pt x="30" y="1268"/>
                  </a:cubicBezTo>
                  <a:cubicBezTo>
                    <a:pt x="34" y="1268"/>
                    <a:pt x="39" y="1267"/>
                    <a:pt x="45" y="1263"/>
                  </a:cubicBezTo>
                  <a:cubicBezTo>
                    <a:pt x="673" y="816"/>
                    <a:pt x="1338" y="408"/>
                    <a:pt x="2020" y="49"/>
                  </a:cubicBezTo>
                  <a:cubicBezTo>
                    <a:pt x="2032" y="42"/>
                    <a:pt x="2037" y="28"/>
                    <a:pt x="2030" y="14"/>
                  </a:cubicBezTo>
                  <a:cubicBezTo>
                    <a:pt x="2026" y="6"/>
                    <a:pt x="2016" y="0"/>
                    <a:pt x="20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5513275" y="4936225"/>
              <a:ext cx="4500" cy="2700"/>
            </a:xfrm>
            <a:custGeom>
              <a:rect b="b" l="l" r="r" t="t"/>
              <a:pathLst>
                <a:path extrusionOk="0" h="108" w="180">
                  <a:moveTo>
                    <a:pt x="149" y="1"/>
                  </a:moveTo>
                  <a:cubicBezTo>
                    <a:pt x="145" y="1"/>
                    <a:pt x="142" y="1"/>
                    <a:pt x="139" y="3"/>
                  </a:cubicBezTo>
                  <a:lnTo>
                    <a:pt x="19" y="58"/>
                  </a:lnTo>
                  <a:cubicBezTo>
                    <a:pt x="6" y="63"/>
                    <a:pt x="0" y="79"/>
                    <a:pt x="7" y="93"/>
                  </a:cubicBezTo>
                  <a:cubicBezTo>
                    <a:pt x="11" y="102"/>
                    <a:pt x="20" y="108"/>
                    <a:pt x="30" y="108"/>
                  </a:cubicBezTo>
                  <a:cubicBezTo>
                    <a:pt x="34" y="108"/>
                    <a:pt x="38" y="106"/>
                    <a:pt x="41" y="105"/>
                  </a:cubicBezTo>
                  <a:lnTo>
                    <a:pt x="160" y="50"/>
                  </a:lnTo>
                  <a:cubicBezTo>
                    <a:pt x="172" y="44"/>
                    <a:pt x="179" y="30"/>
                    <a:pt x="172" y="16"/>
                  </a:cubicBezTo>
                  <a:cubicBezTo>
                    <a:pt x="168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5505600" y="4930525"/>
              <a:ext cx="37500" cy="21275"/>
            </a:xfrm>
            <a:custGeom>
              <a:rect b="b" l="l" r="r" t="t"/>
              <a:pathLst>
                <a:path extrusionOk="0" h="851" w="1500">
                  <a:moveTo>
                    <a:pt x="1471" y="0"/>
                  </a:moveTo>
                  <a:cubicBezTo>
                    <a:pt x="1467" y="0"/>
                    <a:pt x="1463" y="1"/>
                    <a:pt x="1459" y="3"/>
                  </a:cubicBezTo>
                  <a:cubicBezTo>
                    <a:pt x="961" y="232"/>
                    <a:pt x="475" y="502"/>
                    <a:pt x="15" y="804"/>
                  </a:cubicBezTo>
                  <a:cubicBezTo>
                    <a:pt x="3" y="812"/>
                    <a:pt x="1" y="827"/>
                    <a:pt x="7" y="839"/>
                  </a:cubicBezTo>
                  <a:cubicBezTo>
                    <a:pt x="13" y="847"/>
                    <a:pt x="21" y="851"/>
                    <a:pt x="30" y="851"/>
                  </a:cubicBezTo>
                  <a:cubicBezTo>
                    <a:pt x="34" y="851"/>
                    <a:pt x="40" y="849"/>
                    <a:pt x="44" y="847"/>
                  </a:cubicBezTo>
                  <a:cubicBezTo>
                    <a:pt x="501" y="547"/>
                    <a:pt x="984" y="279"/>
                    <a:pt x="1482" y="50"/>
                  </a:cubicBezTo>
                  <a:cubicBezTo>
                    <a:pt x="1494" y="44"/>
                    <a:pt x="1499" y="29"/>
                    <a:pt x="1494" y="15"/>
                  </a:cubicBezTo>
                  <a:cubicBezTo>
                    <a:pt x="1489" y="6"/>
                    <a:pt x="1480" y="0"/>
                    <a:pt x="14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5503325" y="4987100"/>
              <a:ext cx="67250" cy="30675"/>
            </a:xfrm>
            <a:custGeom>
              <a:rect b="b" l="l" r="r" t="t"/>
              <a:pathLst>
                <a:path extrusionOk="0" h="1227" w="2690">
                  <a:moveTo>
                    <a:pt x="2660" y="0"/>
                  </a:moveTo>
                  <a:cubicBezTo>
                    <a:pt x="2655" y="0"/>
                    <a:pt x="2649" y="2"/>
                    <a:pt x="2645" y="6"/>
                  </a:cubicBezTo>
                  <a:cubicBezTo>
                    <a:pt x="1867" y="568"/>
                    <a:pt x="961" y="973"/>
                    <a:pt x="23" y="1175"/>
                  </a:cubicBezTo>
                  <a:cubicBezTo>
                    <a:pt x="9" y="1178"/>
                    <a:pt x="0" y="1192"/>
                    <a:pt x="3" y="1206"/>
                  </a:cubicBezTo>
                  <a:cubicBezTo>
                    <a:pt x="5" y="1218"/>
                    <a:pt x="16" y="1226"/>
                    <a:pt x="28" y="1226"/>
                  </a:cubicBezTo>
                  <a:lnTo>
                    <a:pt x="34" y="1226"/>
                  </a:lnTo>
                  <a:cubicBezTo>
                    <a:pt x="978" y="1022"/>
                    <a:pt x="1892" y="614"/>
                    <a:pt x="2675" y="48"/>
                  </a:cubicBezTo>
                  <a:cubicBezTo>
                    <a:pt x="2687" y="38"/>
                    <a:pt x="2689" y="22"/>
                    <a:pt x="2680" y="11"/>
                  </a:cubicBezTo>
                  <a:cubicBezTo>
                    <a:pt x="2675" y="4"/>
                    <a:pt x="2668" y="0"/>
                    <a:pt x="26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5486200" y="5018125"/>
              <a:ext cx="10250" cy="1800"/>
            </a:xfrm>
            <a:custGeom>
              <a:rect b="b" l="l" r="r" t="t"/>
              <a:pathLst>
                <a:path extrusionOk="0" h="72" w="410">
                  <a:moveTo>
                    <a:pt x="381" y="1"/>
                  </a:moveTo>
                  <a:cubicBezTo>
                    <a:pt x="379" y="1"/>
                    <a:pt x="378" y="1"/>
                    <a:pt x="376" y="1"/>
                  </a:cubicBezTo>
                  <a:cubicBezTo>
                    <a:pt x="315" y="14"/>
                    <a:pt x="253" y="20"/>
                    <a:pt x="191" y="20"/>
                  </a:cubicBezTo>
                  <a:cubicBezTo>
                    <a:pt x="138" y="20"/>
                    <a:pt x="85" y="15"/>
                    <a:pt x="33" y="7"/>
                  </a:cubicBezTo>
                  <a:cubicBezTo>
                    <a:pt x="31" y="6"/>
                    <a:pt x="30" y="6"/>
                    <a:pt x="28" y="6"/>
                  </a:cubicBezTo>
                  <a:cubicBezTo>
                    <a:pt x="16" y="6"/>
                    <a:pt x="5" y="15"/>
                    <a:pt x="3" y="28"/>
                  </a:cubicBezTo>
                  <a:cubicBezTo>
                    <a:pt x="0" y="42"/>
                    <a:pt x="10" y="55"/>
                    <a:pt x="25" y="58"/>
                  </a:cubicBezTo>
                  <a:cubicBezTo>
                    <a:pt x="78" y="67"/>
                    <a:pt x="133" y="71"/>
                    <a:pt x="189" y="71"/>
                  </a:cubicBezTo>
                  <a:cubicBezTo>
                    <a:pt x="255" y="71"/>
                    <a:pt x="320" y="64"/>
                    <a:pt x="385" y="51"/>
                  </a:cubicBezTo>
                  <a:cubicBezTo>
                    <a:pt x="400" y="48"/>
                    <a:pt x="409" y="35"/>
                    <a:pt x="407" y="21"/>
                  </a:cubicBezTo>
                  <a:cubicBezTo>
                    <a:pt x="403" y="8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5488325" y="5009175"/>
              <a:ext cx="18650" cy="4350"/>
            </a:xfrm>
            <a:custGeom>
              <a:rect b="b" l="l" r="r" t="t"/>
              <a:pathLst>
                <a:path extrusionOk="0" h="174" w="746">
                  <a:moveTo>
                    <a:pt x="717" y="1"/>
                  </a:moveTo>
                  <a:cubicBezTo>
                    <a:pt x="714" y="1"/>
                    <a:pt x="711" y="2"/>
                    <a:pt x="708" y="3"/>
                  </a:cubicBezTo>
                  <a:cubicBezTo>
                    <a:pt x="488" y="77"/>
                    <a:pt x="258" y="117"/>
                    <a:pt x="26" y="121"/>
                  </a:cubicBezTo>
                  <a:cubicBezTo>
                    <a:pt x="11" y="121"/>
                    <a:pt x="0" y="133"/>
                    <a:pt x="0" y="148"/>
                  </a:cubicBezTo>
                  <a:cubicBezTo>
                    <a:pt x="0" y="161"/>
                    <a:pt x="12" y="174"/>
                    <a:pt x="26" y="174"/>
                  </a:cubicBezTo>
                  <a:lnTo>
                    <a:pt x="27" y="174"/>
                  </a:lnTo>
                  <a:cubicBezTo>
                    <a:pt x="265" y="169"/>
                    <a:pt x="499" y="128"/>
                    <a:pt x="725" y="51"/>
                  </a:cubicBezTo>
                  <a:cubicBezTo>
                    <a:pt x="739" y="47"/>
                    <a:pt x="745" y="32"/>
                    <a:pt x="741" y="19"/>
                  </a:cubicBezTo>
                  <a:cubicBezTo>
                    <a:pt x="737" y="8"/>
                    <a:pt x="728" y="1"/>
                    <a:pt x="71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5497025" y="4992275"/>
              <a:ext cx="31075" cy="10075"/>
            </a:xfrm>
            <a:custGeom>
              <a:rect b="b" l="l" r="r" t="t"/>
              <a:pathLst>
                <a:path extrusionOk="0" h="403" w="1243">
                  <a:moveTo>
                    <a:pt x="1213" y="0"/>
                  </a:moveTo>
                  <a:cubicBezTo>
                    <a:pt x="1209" y="0"/>
                    <a:pt x="1204" y="1"/>
                    <a:pt x="1201" y="3"/>
                  </a:cubicBezTo>
                  <a:cubicBezTo>
                    <a:pt x="841" y="205"/>
                    <a:pt x="436" y="326"/>
                    <a:pt x="26" y="352"/>
                  </a:cubicBezTo>
                  <a:cubicBezTo>
                    <a:pt x="11" y="353"/>
                    <a:pt x="0" y="365"/>
                    <a:pt x="2" y="379"/>
                  </a:cubicBezTo>
                  <a:cubicBezTo>
                    <a:pt x="2" y="392"/>
                    <a:pt x="14" y="403"/>
                    <a:pt x="27" y="403"/>
                  </a:cubicBezTo>
                  <a:lnTo>
                    <a:pt x="29" y="403"/>
                  </a:lnTo>
                  <a:cubicBezTo>
                    <a:pt x="447" y="377"/>
                    <a:pt x="860" y="255"/>
                    <a:pt x="1226" y="49"/>
                  </a:cubicBezTo>
                  <a:cubicBezTo>
                    <a:pt x="1238" y="41"/>
                    <a:pt x="1242" y="26"/>
                    <a:pt x="1236" y="13"/>
                  </a:cubicBezTo>
                  <a:cubicBezTo>
                    <a:pt x="1231" y="5"/>
                    <a:pt x="1222" y="0"/>
                    <a:pt x="1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5532075" y="4978925"/>
              <a:ext cx="20375" cy="12325"/>
            </a:xfrm>
            <a:custGeom>
              <a:rect b="b" l="l" r="r" t="t"/>
              <a:pathLst>
                <a:path extrusionOk="0" h="493" w="815">
                  <a:moveTo>
                    <a:pt x="785" y="0"/>
                  </a:moveTo>
                  <a:cubicBezTo>
                    <a:pt x="780" y="0"/>
                    <a:pt x="775" y="2"/>
                    <a:pt x="771" y="5"/>
                  </a:cubicBezTo>
                  <a:lnTo>
                    <a:pt x="16" y="444"/>
                  </a:lnTo>
                  <a:cubicBezTo>
                    <a:pt x="4" y="453"/>
                    <a:pt x="0" y="469"/>
                    <a:pt x="8" y="481"/>
                  </a:cubicBezTo>
                  <a:cubicBezTo>
                    <a:pt x="12" y="489"/>
                    <a:pt x="22" y="493"/>
                    <a:pt x="30" y="493"/>
                  </a:cubicBezTo>
                  <a:cubicBezTo>
                    <a:pt x="35" y="493"/>
                    <a:pt x="39" y="492"/>
                    <a:pt x="43" y="490"/>
                  </a:cubicBezTo>
                  <a:lnTo>
                    <a:pt x="798" y="49"/>
                  </a:lnTo>
                  <a:cubicBezTo>
                    <a:pt x="810" y="42"/>
                    <a:pt x="814" y="26"/>
                    <a:pt x="806" y="14"/>
                  </a:cubicBezTo>
                  <a:cubicBezTo>
                    <a:pt x="802" y="5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5526900" y="5013950"/>
              <a:ext cx="38450" cy="15675"/>
            </a:xfrm>
            <a:custGeom>
              <a:rect b="b" l="l" r="r" t="t"/>
              <a:pathLst>
                <a:path extrusionOk="0" h="627" w="1538">
                  <a:moveTo>
                    <a:pt x="1509" y="1"/>
                  </a:moveTo>
                  <a:cubicBezTo>
                    <a:pt x="1504" y="1"/>
                    <a:pt x="1500" y="2"/>
                    <a:pt x="1496" y="4"/>
                  </a:cubicBezTo>
                  <a:cubicBezTo>
                    <a:pt x="1029" y="249"/>
                    <a:pt x="533" y="441"/>
                    <a:pt x="23" y="576"/>
                  </a:cubicBezTo>
                  <a:cubicBezTo>
                    <a:pt x="8" y="580"/>
                    <a:pt x="0" y="595"/>
                    <a:pt x="4" y="608"/>
                  </a:cubicBezTo>
                  <a:cubicBezTo>
                    <a:pt x="7" y="619"/>
                    <a:pt x="18" y="627"/>
                    <a:pt x="30" y="627"/>
                  </a:cubicBezTo>
                  <a:cubicBezTo>
                    <a:pt x="31" y="627"/>
                    <a:pt x="34" y="627"/>
                    <a:pt x="36" y="626"/>
                  </a:cubicBezTo>
                  <a:cubicBezTo>
                    <a:pt x="550" y="490"/>
                    <a:pt x="1049" y="296"/>
                    <a:pt x="1520" y="50"/>
                  </a:cubicBezTo>
                  <a:cubicBezTo>
                    <a:pt x="1532" y="43"/>
                    <a:pt x="1538" y="27"/>
                    <a:pt x="1531" y="15"/>
                  </a:cubicBezTo>
                  <a:cubicBezTo>
                    <a:pt x="1527" y="6"/>
                    <a:pt x="1518" y="1"/>
                    <a:pt x="15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5509750" y="5030200"/>
              <a:ext cx="10600" cy="3225"/>
            </a:xfrm>
            <a:custGeom>
              <a:rect b="b" l="l" r="r" t="t"/>
              <a:pathLst>
                <a:path extrusionOk="0" h="129" w="424">
                  <a:moveTo>
                    <a:pt x="394" y="1"/>
                  </a:moveTo>
                  <a:cubicBezTo>
                    <a:pt x="391" y="1"/>
                    <a:pt x="388" y="1"/>
                    <a:pt x="385" y="2"/>
                  </a:cubicBezTo>
                  <a:cubicBezTo>
                    <a:pt x="270" y="47"/>
                    <a:pt x="149" y="71"/>
                    <a:pt x="26" y="78"/>
                  </a:cubicBezTo>
                  <a:cubicBezTo>
                    <a:pt x="12" y="78"/>
                    <a:pt x="0" y="90"/>
                    <a:pt x="1" y="105"/>
                  </a:cubicBezTo>
                  <a:cubicBezTo>
                    <a:pt x="1" y="118"/>
                    <a:pt x="13" y="129"/>
                    <a:pt x="27" y="129"/>
                  </a:cubicBezTo>
                  <a:lnTo>
                    <a:pt x="28" y="129"/>
                  </a:lnTo>
                  <a:cubicBezTo>
                    <a:pt x="157" y="122"/>
                    <a:pt x="284" y="97"/>
                    <a:pt x="404" y="51"/>
                  </a:cubicBezTo>
                  <a:cubicBezTo>
                    <a:pt x="417" y="46"/>
                    <a:pt x="424" y="31"/>
                    <a:pt x="418" y="17"/>
                  </a:cubicBezTo>
                  <a:cubicBezTo>
                    <a:pt x="414" y="7"/>
                    <a:pt x="405" y="1"/>
                    <a:pt x="3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5516150" y="5034150"/>
              <a:ext cx="12575" cy="4050"/>
            </a:xfrm>
            <a:custGeom>
              <a:rect b="b" l="l" r="r" t="t"/>
              <a:pathLst>
                <a:path extrusionOk="0" h="162" w="503">
                  <a:moveTo>
                    <a:pt x="473" y="0"/>
                  </a:moveTo>
                  <a:cubicBezTo>
                    <a:pt x="471" y="0"/>
                    <a:pt x="470" y="0"/>
                    <a:pt x="468" y="1"/>
                  </a:cubicBezTo>
                  <a:lnTo>
                    <a:pt x="23" y="110"/>
                  </a:lnTo>
                  <a:cubicBezTo>
                    <a:pt x="9" y="114"/>
                    <a:pt x="1" y="128"/>
                    <a:pt x="4" y="142"/>
                  </a:cubicBezTo>
                  <a:cubicBezTo>
                    <a:pt x="8" y="154"/>
                    <a:pt x="17" y="162"/>
                    <a:pt x="29" y="162"/>
                  </a:cubicBezTo>
                  <a:cubicBezTo>
                    <a:pt x="32" y="162"/>
                    <a:pt x="33" y="161"/>
                    <a:pt x="36" y="161"/>
                  </a:cubicBezTo>
                  <a:lnTo>
                    <a:pt x="480" y="52"/>
                  </a:lnTo>
                  <a:cubicBezTo>
                    <a:pt x="493" y="48"/>
                    <a:pt x="503" y="33"/>
                    <a:pt x="499" y="19"/>
                  </a:cubicBezTo>
                  <a:cubicBezTo>
                    <a:pt x="496" y="8"/>
                    <a:pt x="48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5521825" y="5040625"/>
              <a:ext cx="26675" cy="8625"/>
            </a:xfrm>
            <a:custGeom>
              <a:rect b="b" l="l" r="r" t="t"/>
              <a:pathLst>
                <a:path extrusionOk="0" h="345" w="1067">
                  <a:moveTo>
                    <a:pt x="1037" y="1"/>
                  </a:moveTo>
                  <a:cubicBezTo>
                    <a:pt x="1033" y="1"/>
                    <a:pt x="1029" y="2"/>
                    <a:pt x="1025" y="4"/>
                  </a:cubicBezTo>
                  <a:cubicBezTo>
                    <a:pt x="718" y="169"/>
                    <a:pt x="373" y="269"/>
                    <a:pt x="26" y="292"/>
                  </a:cubicBezTo>
                  <a:cubicBezTo>
                    <a:pt x="11" y="293"/>
                    <a:pt x="0" y="305"/>
                    <a:pt x="1" y="320"/>
                  </a:cubicBezTo>
                  <a:cubicBezTo>
                    <a:pt x="1" y="333"/>
                    <a:pt x="13" y="344"/>
                    <a:pt x="27" y="344"/>
                  </a:cubicBezTo>
                  <a:lnTo>
                    <a:pt x="28" y="344"/>
                  </a:lnTo>
                  <a:cubicBezTo>
                    <a:pt x="383" y="320"/>
                    <a:pt x="737" y="219"/>
                    <a:pt x="1049" y="50"/>
                  </a:cubicBezTo>
                  <a:cubicBezTo>
                    <a:pt x="1061" y="43"/>
                    <a:pt x="1067" y="27"/>
                    <a:pt x="1060" y="15"/>
                  </a:cubicBezTo>
                  <a:cubicBezTo>
                    <a:pt x="1055" y="6"/>
                    <a:pt x="1046" y="1"/>
                    <a:pt x="10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4" name="Google Shape;1744;p17"/>
          <p:cNvSpPr/>
          <p:nvPr/>
        </p:nvSpPr>
        <p:spPr>
          <a:xfrm flipH="1" rot="-5400000">
            <a:off x="-2680378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5" name="Google Shape;1745;p17"/>
          <p:cNvGrpSpPr/>
          <p:nvPr/>
        </p:nvGrpSpPr>
        <p:grpSpPr>
          <a:xfrm flipH="1" rot="10712291">
            <a:off x="-742412" y="405783"/>
            <a:ext cx="1294301" cy="1771237"/>
            <a:chOff x="1594875" y="4034900"/>
            <a:chExt cx="427150" cy="584550"/>
          </a:xfrm>
        </p:grpSpPr>
        <p:sp>
          <p:nvSpPr>
            <p:cNvPr id="1746" name="Google Shape;1746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6" name="Google Shape;1866;p17"/>
          <p:cNvGrpSpPr/>
          <p:nvPr/>
        </p:nvGrpSpPr>
        <p:grpSpPr>
          <a:xfrm flipH="1" rot="10007297">
            <a:off x="134864" y="-347107"/>
            <a:ext cx="999334" cy="1295843"/>
            <a:chOff x="3122300" y="4888950"/>
            <a:chExt cx="345325" cy="447800"/>
          </a:xfrm>
        </p:grpSpPr>
        <p:sp>
          <p:nvSpPr>
            <p:cNvPr id="1867" name="Google Shape;1867;p17"/>
            <p:cNvSpPr/>
            <p:nvPr/>
          </p:nvSpPr>
          <p:spPr>
            <a:xfrm>
              <a:off x="3214925" y="4890275"/>
              <a:ext cx="123925" cy="303550"/>
            </a:xfrm>
            <a:custGeom>
              <a:rect b="b" l="l" r="r" t="t"/>
              <a:pathLst>
                <a:path extrusionOk="0" h="12142" w="4957">
                  <a:moveTo>
                    <a:pt x="4957" y="0"/>
                  </a:moveTo>
                  <a:lnTo>
                    <a:pt x="4957" y="0"/>
                  </a:lnTo>
                  <a:cubicBezTo>
                    <a:pt x="2852" y="1130"/>
                    <a:pt x="1278" y="3207"/>
                    <a:pt x="761" y="5540"/>
                  </a:cubicBezTo>
                  <a:cubicBezTo>
                    <a:pt x="287" y="7674"/>
                    <a:pt x="276" y="9973"/>
                    <a:pt x="0" y="12142"/>
                  </a:cubicBezTo>
                  <a:lnTo>
                    <a:pt x="0" y="12142"/>
                  </a:lnTo>
                  <a:cubicBezTo>
                    <a:pt x="1548" y="10549"/>
                    <a:pt x="2967" y="8539"/>
                    <a:pt x="3302" y="6345"/>
                  </a:cubicBezTo>
                  <a:cubicBezTo>
                    <a:pt x="3634" y="4168"/>
                    <a:pt x="4250" y="2084"/>
                    <a:pt x="4957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3213575" y="4888950"/>
              <a:ext cx="126700" cy="306150"/>
            </a:xfrm>
            <a:custGeom>
              <a:rect b="b" l="l" r="r" t="t"/>
              <a:pathLst>
                <a:path extrusionOk="0" h="12246" w="5068">
                  <a:moveTo>
                    <a:pt x="4919" y="162"/>
                  </a:moveTo>
                  <a:cubicBezTo>
                    <a:pt x="4312" y="1958"/>
                    <a:pt x="3656" y="4092"/>
                    <a:pt x="3305" y="6390"/>
                  </a:cubicBezTo>
                  <a:cubicBezTo>
                    <a:pt x="3024" y="8230"/>
                    <a:pt x="1955" y="10132"/>
                    <a:pt x="126" y="12047"/>
                  </a:cubicBezTo>
                  <a:cubicBezTo>
                    <a:pt x="216" y="11300"/>
                    <a:pt x="278" y="10528"/>
                    <a:pt x="338" y="9780"/>
                  </a:cubicBezTo>
                  <a:cubicBezTo>
                    <a:pt x="450" y="8390"/>
                    <a:pt x="566" y="6953"/>
                    <a:pt x="866" y="5604"/>
                  </a:cubicBezTo>
                  <a:cubicBezTo>
                    <a:pt x="1371" y="3325"/>
                    <a:pt x="2882" y="1300"/>
                    <a:pt x="4919" y="162"/>
                  </a:cubicBezTo>
                  <a:close/>
                  <a:moveTo>
                    <a:pt x="5011" y="1"/>
                  </a:moveTo>
                  <a:cubicBezTo>
                    <a:pt x="5003" y="1"/>
                    <a:pt x="4994" y="3"/>
                    <a:pt x="4986" y="8"/>
                  </a:cubicBezTo>
                  <a:cubicBezTo>
                    <a:pt x="2865" y="1147"/>
                    <a:pt x="1287" y="3231"/>
                    <a:pt x="763" y="5583"/>
                  </a:cubicBezTo>
                  <a:cubicBezTo>
                    <a:pt x="463" y="6937"/>
                    <a:pt x="346" y="8378"/>
                    <a:pt x="235" y="9771"/>
                  </a:cubicBezTo>
                  <a:cubicBezTo>
                    <a:pt x="170" y="10570"/>
                    <a:pt x="104" y="11396"/>
                    <a:pt x="3" y="12188"/>
                  </a:cubicBezTo>
                  <a:cubicBezTo>
                    <a:pt x="1" y="12210"/>
                    <a:pt x="13" y="12231"/>
                    <a:pt x="33" y="12241"/>
                  </a:cubicBezTo>
                  <a:cubicBezTo>
                    <a:pt x="39" y="12244"/>
                    <a:pt x="47" y="12246"/>
                    <a:pt x="55" y="12246"/>
                  </a:cubicBezTo>
                  <a:lnTo>
                    <a:pt x="55" y="12246"/>
                  </a:lnTo>
                  <a:cubicBezTo>
                    <a:pt x="70" y="12246"/>
                    <a:pt x="83" y="12240"/>
                    <a:pt x="92" y="12231"/>
                  </a:cubicBezTo>
                  <a:cubicBezTo>
                    <a:pt x="2002" y="10263"/>
                    <a:pt x="3118" y="8303"/>
                    <a:pt x="3407" y="6405"/>
                  </a:cubicBezTo>
                  <a:cubicBezTo>
                    <a:pt x="3765" y="4061"/>
                    <a:pt x="4443" y="1887"/>
                    <a:pt x="5060" y="69"/>
                  </a:cubicBezTo>
                  <a:cubicBezTo>
                    <a:pt x="5067" y="49"/>
                    <a:pt x="5060" y="28"/>
                    <a:pt x="5044" y="13"/>
                  </a:cubicBezTo>
                  <a:cubicBezTo>
                    <a:pt x="5035" y="5"/>
                    <a:pt x="5023" y="1"/>
                    <a:pt x="5011" y="1"/>
                  </a:cubicBezTo>
                  <a:close/>
                  <a:moveTo>
                    <a:pt x="55" y="12246"/>
                  </a:moveTo>
                  <a:cubicBezTo>
                    <a:pt x="55" y="12246"/>
                    <a:pt x="55" y="12246"/>
                    <a:pt x="54" y="12246"/>
                  </a:cubicBezTo>
                  <a:lnTo>
                    <a:pt x="56" y="12246"/>
                  </a:lnTo>
                  <a:cubicBezTo>
                    <a:pt x="56" y="12246"/>
                    <a:pt x="55" y="12246"/>
                    <a:pt x="55" y="1224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3152475" y="4893725"/>
              <a:ext cx="89425" cy="399975"/>
            </a:xfrm>
            <a:custGeom>
              <a:rect b="b" l="l" r="r" t="t"/>
              <a:pathLst>
                <a:path extrusionOk="0" h="15999" w="3577">
                  <a:moveTo>
                    <a:pt x="1650" y="1"/>
                  </a:moveTo>
                  <a:cubicBezTo>
                    <a:pt x="923" y="920"/>
                    <a:pt x="693" y="2145"/>
                    <a:pt x="720" y="3316"/>
                  </a:cubicBezTo>
                  <a:cubicBezTo>
                    <a:pt x="748" y="4486"/>
                    <a:pt x="1006" y="5638"/>
                    <a:pt x="1156" y="6799"/>
                  </a:cubicBezTo>
                  <a:cubicBezTo>
                    <a:pt x="1554" y="9897"/>
                    <a:pt x="1152" y="13095"/>
                    <a:pt x="0" y="15998"/>
                  </a:cubicBezTo>
                  <a:cubicBezTo>
                    <a:pt x="2009" y="13870"/>
                    <a:pt x="2845" y="11431"/>
                    <a:pt x="3211" y="8526"/>
                  </a:cubicBezTo>
                  <a:cubicBezTo>
                    <a:pt x="3576" y="5623"/>
                    <a:pt x="3069" y="2561"/>
                    <a:pt x="1650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3151025" y="4892450"/>
              <a:ext cx="92500" cy="402550"/>
            </a:xfrm>
            <a:custGeom>
              <a:rect b="b" l="l" r="r" t="t"/>
              <a:pathLst>
                <a:path extrusionOk="0" h="16102" w="3700">
                  <a:moveTo>
                    <a:pt x="1701" y="146"/>
                  </a:moveTo>
                  <a:lnTo>
                    <a:pt x="1701" y="147"/>
                  </a:lnTo>
                  <a:cubicBezTo>
                    <a:pt x="3051" y="2620"/>
                    <a:pt x="3591" y="5609"/>
                    <a:pt x="3218" y="8570"/>
                  </a:cubicBezTo>
                  <a:cubicBezTo>
                    <a:pt x="2825" y="11693"/>
                    <a:pt x="1893" y="13941"/>
                    <a:pt x="205" y="15814"/>
                  </a:cubicBezTo>
                  <a:cubicBezTo>
                    <a:pt x="1286" y="12964"/>
                    <a:pt x="1654" y="9869"/>
                    <a:pt x="1265" y="6843"/>
                  </a:cubicBezTo>
                  <a:cubicBezTo>
                    <a:pt x="1218" y="6468"/>
                    <a:pt x="1157" y="6088"/>
                    <a:pt x="1098" y="5721"/>
                  </a:cubicBezTo>
                  <a:cubicBezTo>
                    <a:pt x="976" y="4951"/>
                    <a:pt x="849" y="4155"/>
                    <a:pt x="830" y="3365"/>
                  </a:cubicBezTo>
                  <a:cubicBezTo>
                    <a:pt x="809" y="2445"/>
                    <a:pt x="945" y="1150"/>
                    <a:pt x="1701" y="146"/>
                  </a:cubicBezTo>
                  <a:close/>
                  <a:moveTo>
                    <a:pt x="1707" y="1"/>
                  </a:moveTo>
                  <a:cubicBezTo>
                    <a:pt x="1691" y="1"/>
                    <a:pt x="1677" y="7"/>
                    <a:pt x="1667" y="21"/>
                  </a:cubicBezTo>
                  <a:cubicBezTo>
                    <a:pt x="849" y="1055"/>
                    <a:pt x="704" y="2412"/>
                    <a:pt x="727" y="3368"/>
                  </a:cubicBezTo>
                  <a:cubicBezTo>
                    <a:pt x="746" y="4164"/>
                    <a:pt x="872" y="4964"/>
                    <a:pt x="996" y="5737"/>
                  </a:cubicBezTo>
                  <a:cubicBezTo>
                    <a:pt x="1054" y="6104"/>
                    <a:pt x="1114" y="6482"/>
                    <a:pt x="1163" y="6856"/>
                  </a:cubicBezTo>
                  <a:cubicBezTo>
                    <a:pt x="1560" y="9955"/>
                    <a:pt x="1161" y="13127"/>
                    <a:pt x="10" y="16030"/>
                  </a:cubicBezTo>
                  <a:cubicBezTo>
                    <a:pt x="0" y="16053"/>
                    <a:pt x="10" y="16080"/>
                    <a:pt x="30" y="16093"/>
                  </a:cubicBezTo>
                  <a:cubicBezTo>
                    <a:pt x="39" y="16099"/>
                    <a:pt x="49" y="16102"/>
                    <a:pt x="58" y="16102"/>
                  </a:cubicBezTo>
                  <a:cubicBezTo>
                    <a:pt x="72" y="16102"/>
                    <a:pt x="85" y="16096"/>
                    <a:pt x="96" y="16085"/>
                  </a:cubicBezTo>
                  <a:cubicBezTo>
                    <a:pt x="1916" y="14155"/>
                    <a:pt x="2912" y="11842"/>
                    <a:pt x="3321" y="8584"/>
                  </a:cubicBezTo>
                  <a:cubicBezTo>
                    <a:pt x="3700" y="5573"/>
                    <a:pt x="3143" y="2534"/>
                    <a:pt x="1753" y="28"/>
                  </a:cubicBezTo>
                  <a:cubicBezTo>
                    <a:pt x="1745" y="11"/>
                    <a:pt x="1729" y="2"/>
                    <a:pt x="1712" y="1"/>
                  </a:cubicBezTo>
                  <a:cubicBezTo>
                    <a:pt x="1710" y="1"/>
                    <a:pt x="1709" y="1"/>
                    <a:pt x="17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3125750" y="4908725"/>
              <a:ext cx="78500" cy="373050"/>
            </a:xfrm>
            <a:custGeom>
              <a:rect b="b" l="l" r="r" t="t"/>
              <a:pathLst>
                <a:path extrusionOk="0" h="14922" w="3140">
                  <a:moveTo>
                    <a:pt x="649" y="1"/>
                  </a:moveTo>
                  <a:cubicBezTo>
                    <a:pt x="1" y="2417"/>
                    <a:pt x="129" y="4972"/>
                    <a:pt x="419" y="7458"/>
                  </a:cubicBezTo>
                  <a:cubicBezTo>
                    <a:pt x="711" y="9941"/>
                    <a:pt x="1162" y="12419"/>
                    <a:pt x="1143" y="14922"/>
                  </a:cubicBezTo>
                  <a:cubicBezTo>
                    <a:pt x="2416" y="12652"/>
                    <a:pt x="3140" y="9976"/>
                    <a:pt x="3019" y="7377"/>
                  </a:cubicBezTo>
                  <a:cubicBezTo>
                    <a:pt x="2899" y="4778"/>
                    <a:pt x="2127" y="2144"/>
                    <a:pt x="649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3123750" y="4907450"/>
              <a:ext cx="81675" cy="375650"/>
            </a:xfrm>
            <a:custGeom>
              <a:rect b="b" l="l" r="r" t="t"/>
              <a:pathLst>
                <a:path extrusionOk="0" h="15026" w="3267">
                  <a:moveTo>
                    <a:pt x="751" y="176"/>
                  </a:moveTo>
                  <a:cubicBezTo>
                    <a:pt x="2110" y="2188"/>
                    <a:pt x="2924" y="4759"/>
                    <a:pt x="3047" y="7431"/>
                  </a:cubicBezTo>
                  <a:cubicBezTo>
                    <a:pt x="3159" y="9861"/>
                    <a:pt x="2531" y="12458"/>
                    <a:pt x="1276" y="14771"/>
                  </a:cubicBezTo>
                  <a:cubicBezTo>
                    <a:pt x="1270" y="12966"/>
                    <a:pt x="1028" y="11149"/>
                    <a:pt x="793" y="9390"/>
                  </a:cubicBezTo>
                  <a:cubicBezTo>
                    <a:pt x="711" y="8771"/>
                    <a:pt x="624" y="8132"/>
                    <a:pt x="552" y="7502"/>
                  </a:cubicBezTo>
                  <a:cubicBezTo>
                    <a:pt x="289" y="5268"/>
                    <a:pt x="111" y="2655"/>
                    <a:pt x="751" y="176"/>
                  </a:cubicBezTo>
                  <a:close/>
                  <a:moveTo>
                    <a:pt x="729" y="0"/>
                  </a:moveTo>
                  <a:cubicBezTo>
                    <a:pt x="726" y="0"/>
                    <a:pt x="724" y="0"/>
                    <a:pt x="721" y="1"/>
                  </a:cubicBezTo>
                  <a:cubicBezTo>
                    <a:pt x="701" y="5"/>
                    <a:pt x="685" y="20"/>
                    <a:pt x="680" y="38"/>
                  </a:cubicBezTo>
                  <a:cubicBezTo>
                    <a:pt x="0" y="2569"/>
                    <a:pt x="182" y="5238"/>
                    <a:pt x="448" y="7514"/>
                  </a:cubicBezTo>
                  <a:cubicBezTo>
                    <a:pt x="522" y="8144"/>
                    <a:pt x="607" y="8784"/>
                    <a:pt x="690" y="9403"/>
                  </a:cubicBezTo>
                  <a:cubicBezTo>
                    <a:pt x="934" y="11225"/>
                    <a:pt x="1185" y="13108"/>
                    <a:pt x="1172" y="14973"/>
                  </a:cubicBezTo>
                  <a:cubicBezTo>
                    <a:pt x="1172" y="14996"/>
                    <a:pt x="1187" y="15017"/>
                    <a:pt x="1210" y="15023"/>
                  </a:cubicBezTo>
                  <a:cubicBezTo>
                    <a:pt x="1215" y="15024"/>
                    <a:pt x="1219" y="15025"/>
                    <a:pt x="1223" y="15025"/>
                  </a:cubicBezTo>
                  <a:cubicBezTo>
                    <a:pt x="1242" y="15025"/>
                    <a:pt x="1259" y="15015"/>
                    <a:pt x="1269" y="14998"/>
                  </a:cubicBezTo>
                  <a:cubicBezTo>
                    <a:pt x="2598" y="12625"/>
                    <a:pt x="3267" y="9937"/>
                    <a:pt x="3151" y="7426"/>
                  </a:cubicBezTo>
                  <a:cubicBezTo>
                    <a:pt x="3025" y="4695"/>
                    <a:pt x="2180" y="2064"/>
                    <a:pt x="772" y="22"/>
                  </a:cubicBezTo>
                  <a:cubicBezTo>
                    <a:pt x="762" y="8"/>
                    <a:pt x="745" y="0"/>
                    <a:pt x="7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3167100" y="4987950"/>
              <a:ext cx="231375" cy="275525"/>
            </a:xfrm>
            <a:custGeom>
              <a:rect b="b" l="l" r="r" t="t"/>
              <a:pathLst>
                <a:path extrusionOk="0" h="11021" w="9255">
                  <a:moveTo>
                    <a:pt x="9255" y="0"/>
                  </a:moveTo>
                  <a:lnTo>
                    <a:pt x="9255" y="0"/>
                  </a:lnTo>
                  <a:cubicBezTo>
                    <a:pt x="4592" y="1813"/>
                    <a:pt x="982" y="6111"/>
                    <a:pt x="3" y="11017"/>
                  </a:cubicBezTo>
                  <a:lnTo>
                    <a:pt x="3" y="11017"/>
                  </a:lnTo>
                  <a:cubicBezTo>
                    <a:pt x="1263" y="8651"/>
                    <a:pt x="4087" y="7578"/>
                    <a:pt x="5918" y="5618"/>
                  </a:cubicBezTo>
                  <a:cubicBezTo>
                    <a:pt x="7402" y="4029"/>
                    <a:pt x="8382" y="1991"/>
                    <a:pt x="9255" y="0"/>
                  </a:cubicBezTo>
                  <a:close/>
                  <a:moveTo>
                    <a:pt x="3" y="11017"/>
                  </a:moveTo>
                  <a:cubicBezTo>
                    <a:pt x="2" y="11018"/>
                    <a:pt x="1" y="11020"/>
                    <a:pt x="0" y="11021"/>
                  </a:cubicBezTo>
                  <a:lnTo>
                    <a:pt x="2" y="11021"/>
                  </a:lnTo>
                  <a:cubicBezTo>
                    <a:pt x="2" y="11020"/>
                    <a:pt x="2" y="11018"/>
                    <a:pt x="3" y="1101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3165725" y="4986625"/>
              <a:ext cx="234125" cy="278175"/>
            </a:xfrm>
            <a:custGeom>
              <a:rect b="b" l="l" r="r" t="t"/>
              <a:pathLst>
                <a:path extrusionOk="0" h="11127" w="9365">
                  <a:moveTo>
                    <a:pt x="9212" y="147"/>
                  </a:moveTo>
                  <a:lnTo>
                    <a:pt x="9212" y="147"/>
                  </a:lnTo>
                  <a:cubicBezTo>
                    <a:pt x="8406" y="1980"/>
                    <a:pt x="7420" y="4047"/>
                    <a:pt x="5936" y="5636"/>
                  </a:cubicBezTo>
                  <a:cubicBezTo>
                    <a:pt x="5209" y="6412"/>
                    <a:pt x="4312" y="7061"/>
                    <a:pt x="3444" y="7686"/>
                  </a:cubicBezTo>
                  <a:cubicBezTo>
                    <a:pt x="2221" y="8569"/>
                    <a:pt x="959" y="9478"/>
                    <a:pt x="175" y="10760"/>
                  </a:cubicBezTo>
                  <a:cubicBezTo>
                    <a:pt x="1230" y="6063"/>
                    <a:pt x="4740" y="1932"/>
                    <a:pt x="9212" y="147"/>
                  </a:cubicBezTo>
                  <a:close/>
                  <a:moveTo>
                    <a:pt x="9310" y="1"/>
                  </a:moveTo>
                  <a:cubicBezTo>
                    <a:pt x="9303" y="1"/>
                    <a:pt x="9297" y="2"/>
                    <a:pt x="9291" y="5"/>
                  </a:cubicBezTo>
                  <a:cubicBezTo>
                    <a:pt x="4628" y="1817"/>
                    <a:pt x="984" y="6158"/>
                    <a:pt x="6" y="11065"/>
                  </a:cubicBezTo>
                  <a:cubicBezTo>
                    <a:pt x="0" y="11090"/>
                    <a:pt x="14" y="11114"/>
                    <a:pt x="38" y="11124"/>
                  </a:cubicBezTo>
                  <a:cubicBezTo>
                    <a:pt x="45" y="11125"/>
                    <a:pt x="50" y="11126"/>
                    <a:pt x="55" y="11126"/>
                  </a:cubicBezTo>
                  <a:cubicBezTo>
                    <a:pt x="74" y="11126"/>
                    <a:pt x="93" y="11116"/>
                    <a:pt x="101" y="11098"/>
                  </a:cubicBezTo>
                  <a:cubicBezTo>
                    <a:pt x="853" y="9683"/>
                    <a:pt x="2201" y="8710"/>
                    <a:pt x="3505" y="7770"/>
                  </a:cubicBezTo>
                  <a:cubicBezTo>
                    <a:pt x="4377" y="7142"/>
                    <a:pt x="5278" y="6490"/>
                    <a:pt x="6011" y="5706"/>
                  </a:cubicBezTo>
                  <a:cubicBezTo>
                    <a:pt x="7537" y="4073"/>
                    <a:pt x="8539" y="1942"/>
                    <a:pt x="9357" y="73"/>
                  </a:cubicBezTo>
                  <a:cubicBezTo>
                    <a:pt x="9365" y="54"/>
                    <a:pt x="9361" y="32"/>
                    <a:pt x="9347" y="17"/>
                  </a:cubicBezTo>
                  <a:cubicBezTo>
                    <a:pt x="9337" y="7"/>
                    <a:pt x="9323" y="1"/>
                    <a:pt x="93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3166050" y="5051000"/>
              <a:ext cx="300175" cy="213500"/>
            </a:xfrm>
            <a:custGeom>
              <a:rect b="b" l="l" r="r" t="t"/>
              <a:pathLst>
                <a:path extrusionOk="0" h="8540" w="12007">
                  <a:moveTo>
                    <a:pt x="12006" y="1"/>
                  </a:moveTo>
                  <a:cubicBezTo>
                    <a:pt x="9429" y="179"/>
                    <a:pt x="6906" y="1082"/>
                    <a:pt x="4801" y="2580"/>
                  </a:cubicBezTo>
                  <a:cubicBezTo>
                    <a:pt x="2697" y="4076"/>
                    <a:pt x="1016" y="6162"/>
                    <a:pt x="1" y="8537"/>
                  </a:cubicBezTo>
                  <a:lnTo>
                    <a:pt x="1" y="8537"/>
                  </a:lnTo>
                  <a:cubicBezTo>
                    <a:pt x="4141" y="5910"/>
                    <a:pt x="8189" y="3078"/>
                    <a:pt x="12006" y="1"/>
                  </a:cubicBezTo>
                  <a:close/>
                  <a:moveTo>
                    <a:pt x="1" y="8537"/>
                  </a:moveTo>
                  <a:lnTo>
                    <a:pt x="1" y="8537"/>
                  </a:lnTo>
                  <a:cubicBezTo>
                    <a:pt x="1" y="8538"/>
                    <a:pt x="1" y="8538"/>
                    <a:pt x="1" y="8538"/>
                  </a:cubicBezTo>
                  <a:lnTo>
                    <a:pt x="1" y="8539"/>
                  </a:lnTo>
                  <a:cubicBezTo>
                    <a:pt x="1" y="8539"/>
                    <a:pt x="1" y="8538"/>
                    <a:pt x="1" y="853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3164650" y="5049675"/>
              <a:ext cx="302975" cy="216100"/>
            </a:xfrm>
            <a:custGeom>
              <a:rect b="b" l="l" r="r" t="t"/>
              <a:pathLst>
                <a:path extrusionOk="0" h="8644" w="12119">
                  <a:moveTo>
                    <a:pt x="11900" y="118"/>
                  </a:moveTo>
                  <a:cubicBezTo>
                    <a:pt x="8377" y="2949"/>
                    <a:pt x="4539" y="5678"/>
                    <a:pt x="171" y="8458"/>
                  </a:cubicBezTo>
                  <a:cubicBezTo>
                    <a:pt x="1193" y="6141"/>
                    <a:pt x="2821" y="4143"/>
                    <a:pt x="4888" y="2674"/>
                  </a:cubicBezTo>
                  <a:cubicBezTo>
                    <a:pt x="6954" y="1205"/>
                    <a:pt x="9374" y="323"/>
                    <a:pt x="11900" y="118"/>
                  </a:cubicBezTo>
                  <a:close/>
                  <a:moveTo>
                    <a:pt x="12063" y="1"/>
                  </a:moveTo>
                  <a:cubicBezTo>
                    <a:pt x="12062" y="1"/>
                    <a:pt x="12060" y="1"/>
                    <a:pt x="12058" y="1"/>
                  </a:cubicBezTo>
                  <a:cubicBezTo>
                    <a:pt x="9455" y="183"/>
                    <a:pt x="6954" y="1077"/>
                    <a:pt x="4827" y="2591"/>
                  </a:cubicBezTo>
                  <a:cubicBezTo>
                    <a:pt x="2700" y="4103"/>
                    <a:pt x="1035" y="6171"/>
                    <a:pt x="8" y="8572"/>
                  </a:cubicBezTo>
                  <a:cubicBezTo>
                    <a:pt x="0" y="8592"/>
                    <a:pt x="6" y="8617"/>
                    <a:pt x="23" y="8631"/>
                  </a:cubicBezTo>
                  <a:cubicBezTo>
                    <a:pt x="32" y="8639"/>
                    <a:pt x="45" y="8643"/>
                    <a:pt x="57" y="8643"/>
                  </a:cubicBezTo>
                  <a:cubicBezTo>
                    <a:pt x="66" y="8643"/>
                    <a:pt x="75" y="8641"/>
                    <a:pt x="84" y="8635"/>
                  </a:cubicBezTo>
                  <a:cubicBezTo>
                    <a:pt x="4568" y="5789"/>
                    <a:pt x="8497" y="2994"/>
                    <a:pt x="12095" y="94"/>
                  </a:cubicBezTo>
                  <a:cubicBezTo>
                    <a:pt x="12112" y="79"/>
                    <a:pt x="12119" y="55"/>
                    <a:pt x="12111" y="35"/>
                  </a:cubicBezTo>
                  <a:cubicBezTo>
                    <a:pt x="12102" y="15"/>
                    <a:pt x="12083" y="1"/>
                    <a:pt x="120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3124025" y="5133600"/>
              <a:ext cx="161825" cy="201850"/>
            </a:xfrm>
            <a:custGeom>
              <a:rect b="b" l="l" r="r" t="t"/>
              <a:pathLst>
                <a:path extrusionOk="0" h="8074" w="6473">
                  <a:moveTo>
                    <a:pt x="683" y="1"/>
                  </a:moveTo>
                  <a:cubicBezTo>
                    <a:pt x="330" y="1861"/>
                    <a:pt x="0" y="4353"/>
                    <a:pt x="141" y="6271"/>
                  </a:cubicBezTo>
                  <a:cubicBezTo>
                    <a:pt x="170" y="6634"/>
                    <a:pt x="214" y="7004"/>
                    <a:pt x="367" y="7338"/>
                  </a:cubicBezTo>
                  <a:cubicBezTo>
                    <a:pt x="521" y="7672"/>
                    <a:pt x="799" y="7969"/>
                    <a:pt x="1144" y="8050"/>
                  </a:cubicBezTo>
                  <a:cubicBezTo>
                    <a:pt x="1212" y="8066"/>
                    <a:pt x="1280" y="8074"/>
                    <a:pt x="1348" y="8074"/>
                  </a:cubicBezTo>
                  <a:cubicBezTo>
                    <a:pt x="1708" y="8074"/>
                    <a:pt x="2049" y="7860"/>
                    <a:pt x="2344" y="7641"/>
                  </a:cubicBezTo>
                  <a:cubicBezTo>
                    <a:pt x="4188" y="6266"/>
                    <a:pt x="5632" y="4337"/>
                    <a:pt x="6472" y="2126"/>
                  </a:cubicBezTo>
                  <a:lnTo>
                    <a:pt x="6472" y="2126"/>
                  </a:lnTo>
                  <a:cubicBezTo>
                    <a:pt x="5551" y="2438"/>
                    <a:pt x="4519" y="2995"/>
                    <a:pt x="3814" y="3665"/>
                  </a:cubicBezTo>
                  <a:cubicBezTo>
                    <a:pt x="4277" y="2722"/>
                    <a:pt x="4733" y="1787"/>
                    <a:pt x="5194" y="846"/>
                  </a:cubicBezTo>
                  <a:lnTo>
                    <a:pt x="5194" y="846"/>
                  </a:lnTo>
                  <a:cubicBezTo>
                    <a:pt x="4234" y="1592"/>
                    <a:pt x="3388" y="2456"/>
                    <a:pt x="2658" y="3431"/>
                  </a:cubicBezTo>
                  <a:cubicBezTo>
                    <a:pt x="2724" y="2332"/>
                    <a:pt x="2676" y="1224"/>
                    <a:pt x="2458" y="145"/>
                  </a:cubicBezTo>
                  <a:cubicBezTo>
                    <a:pt x="2174" y="1211"/>
                    <a:pt x="1893" y="2277"/>
                    <a:pt x="1608" y="3344"/>
                  </a:cubicBezTo>
                  <a:cubicBezTo>
                    <a:pt x="1487" y="2187"/>
                    <a:pt x="1118" y="1080"/>
                    <a:pt x="68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7"/>
            <p:cNvSpPr/>
            <p:nvPr/>
          </p:nvSpPr>
          <p:spPr>
            <a:xfrm>
              <a:off x="3122300" y="5132325"/>
              <a:ext cx="164925" cy="204425"/>
            </a:xfrm>
            <a:custGeom>
              <a:rect b="b" l="l" r="r" t="t"/>
              <a:pathLst>
                <a:path extrusionOk="0" h="8177" w="6597">
                  <a:moveTo>
                    <a:pt x="771" y="237"/>
                  </a:moveTo>
                  <a:cubicBezTo>
                    <a:pt x="1116" y="1109"/>
                    <a:pt x="1502" y="2226"/>
                    <a:pt x="1626" y="3400"/>
                  </a:cubicBezTo>
                  <a:cubicBezTo>
                    <a:pt x="1628" y="3426"/>
                    <a:pt x="1648" y="3445"/>
                    <a:pt x="1674" y="3446"/>
                  </a:cubicBezTo>
                  <a:cubicBezTo>
                    <a:pt x="1676" y="3446"/>
                    <a:pt x="1678" y="3446"/>
                    <a:pt x="1679" y="3446"/>
                  </a:cubicBezTo>
                  <a:cubicBezTo>
                    <a:pt x="1703" y="3446"/>
                    <a:pt x="1722" y="3431"/>
                    <a:pt x="1728" y="3408"/>
                  </a:cubicBezTo>
                  <a:cubicBezTo>
                    <a:pt x="1870" y="2874"/>
                    <a:pt x="2012" y="2341"/>
                    <a:pt x="2153" y="1809"/>
                  </a:cubicBezTo>
                  <a:cubicBezTo>
                    <a:pt x="2274" y="1349"/>
                    <a:pt x="2396" y="888"/>
                    <a:pt x="2519" y="428"/>
                  </a:cubicBezTo>
                  <a:cubicBezTo>
                    <a:pt x="2688" y="1373"/>
                    <a:pt x="2741" y="2398"/>
                    <a:pt x="2675" y="3478"/>
                  </a:cubicBezTo>
                  <a:cubicBezTo>
                    <a:pt x="2674" y="3501"/>
                    <a:pt x="2688" y="3523"/>
                    <a:pt x="2710" y="3531"/>
                  </a:cubicBezTo>
                  <a:cubicBezTo>
                    <a:pt x="2716" y="3533"/>
                    <a:pt x="2721" y="3534"/>
                    <a:pt x="2727" y="3534"/>
                  </a:cubicBezTo>
                  <a:cubicBezTo>
                    <a:pt x="2743" y="3534"/>
                    <a:pt x="2759" y="3526"/>
                    <a:pt x="2769" y="3513"/>
                  </a:cubicBezTo>
                  <a:cubicBezTo>
                    <a:pt x="3450" y="2604"/>
                    <a:pt x="4239" y="1786"/>
                    <a:pt x="5117" y="1078"/>
                  </a:cubicBezTo>
                  <a:lnTo>
                    <a:pt x="5117" y="1078"/>
                  </a:lnTo>
                  <a:cubicBezTo>
                    <a:pt x="4920" y="1480"/>
                    <a:pt x="4724" y="1881"/>
                    <a:pt x="4527" y="2284"/>
                  </a:cubicBezTo>
                  <a:cubicBezTo>
                    <a:pt x="4297" y="2752"/>
                    <a:pt x="4069" y="3221"/>
                    <a:pt x="3837" y="3692"/>
                  </a:cubicBezTo>
                  <a:cubicBezTo>
                    <a:pt x="3826" y="3715"/>
                    <a:pt x="3833" y="3742"/>
                    <a:pt x="3853" y="3757"/>
                  </a:cubicBezTo>
                  <a:cubicBezTo>
                    <a:pt x="3863" y="3763"/>
                    <a:pt x="3874" y="3767"/>
                    <a:pt x="3884" y="3767"/>
                  </a:cubicBezTo>
                  <a:cubicBezTo>
                    <a:pt x="3897" y="3767"/>
                    <a:pt x="3910" y="3762"/>
                    <a:pt x="3919" y="3753"/>
                  </a:cubicBezTo>
                  <a:cubicBezTo>
                    <a:pt x="4548" y="3157"/>
                    <a:pt x="5489" y="2605"/>
                    <a:pt x="6453" y="2263"/>
                  </a:cubicBezTo>
                  <a:lnTo>
                    <a:pt x="6453" y="2263"/>
                  </a:lnTo>
                  <a:cubicBezTo>
                    <a:pt x="5606" y="4432"/>
                    <a:pt x="4200" y="6294"/>
                    <a:pt x="2382" y="7650"/>
                  </a:cubicBezTo>
                  <a:cubicBezTo>
                    <a:pt x="2093" y="7864"/>
                    <a:pt x="1761" y="8073"/>
                    <a:pt x="1413" y="8073"/>
                  </a:cubicBezTo>
                  <a:cubicBezTo>
                    <a:pt x="1350" y="8073"/>
                    <a:pt x="1287" y="8066"/>
                    <a:pt x="1223" y="8051"/>
                  </a:cubicBezTo>
                  <a:cubicBezTo>
                    <a:pt x="923" y="7980"/>
                    <a:pt x="646" y="7724"/>
                    <a:pt x="483" y="7368"/>
                  </a:cubicBezTo>
                  <a:cubicBezTo>
                    <a:pt x="334" y="7041"/>
                    <a:pt x="288" y="6671"/>
                    <a:pt x="263" y="6318"/>
                  </a:cubicBezTo>
                  <a:cubicBezTo>
                    <a:pt x="111" y="4269"/>
                    <a:pt x="501" y="1696"/>
                    <a:pt x="771" y="237"/>
                  </a:cubicBezTo>
                  <a:close/>
                  <a:moveTo>
                    <a:pt x="751" y="0"/>
                  </a:moveTo>
                  <a:cubicBezTo>
                    <a:pt x="749" y="0"/>
                    <a:pt x="748" y="0"/>
                    <a:pt x="747" y="1"/>
                  </a:cubicBezTo>
                  <a:cubicBezTo>
                    <a:pt x="726" y="3"/>
                    <a:pt x="707" y="19"/>
                    <a:pt x="701" y="42"/>
                  </a:cubicBezTo>
                  <a:cubicBezTo>
                    <a:pt x="431" y="1468"/>
                    <a:pt x="0" y="4180"/>
                    <a:pt x="159" y="6326"/>
                  </a:cubicBezTo>
                  <a:cubicBezTo>
                    <a:pt x="186" y="6688"/>
                    <a:pt x="232" y="7069"/>
                    <a:pt x="389" y="7411"/>
                  </a:cubicBezTo>
                  <a:cubicBezTo>
                    <a:pt x="565" y="7797"/>
                    <a:pt x="868" y="8072"/>
                    <a:pt x="1200" y="8152"/>
                  </a:cubicBezTo>
                  <a:cubicBezTo>
                    <a:pt x="1273" y="8168"/>
                    <a:pt x="1346" y="8176"/>
                    <a:pt x="1416" y="8176"/>
                  </a:cubicBezTo>
                  <a:cubicBezTo>
                    <a:pt x="1791" y="8176"/>
                    <a:pt x="2141" y="7958"/>
                    <a:pt x="2442" y="7733"/>
                  </a:cubicBezTo>
                  <a:cubicBezTo>
                    <a:pt x="4307" y="6344"/>
                    <a:pt x="5741" y="4428"/>
                    <a:pt x="6590" y="2196"/>
                  </a:cubicBezTo>
                  <a:cubicBezTo>
                    <a:pt x="6597" y="2177"/>
                    <a:pt x="6592" y="2156"/>
                    <a:pt x="6578" y="2141"/>
                  </a:cubicBezTo>
                  <a:cubicBezTo>
                    <a:pt x="6568" y="2131"/>
                    <a:pt x="6555" y="2126"/>
                    <a:pt x="6541" y="2126"/>
                  </a:cubicBezTo>
                  <a:cubicBezTo>
                    <a:pt x="6535" y="2126"/>
                    <a:pt x="6529" y="2127"/>
                    <a:pt x="6524" y="2129"/>
                  </a:cubicBezTo>
                  <a:cubicBezTo>
                    <a:pt x="5608" y="2438"/>
                    <a:pt x="4702" y="2941"/>
                    <a:pt x="4047" y="3498"/>
                  </a:cubicBezTo>
                  <a:cubicBezTo>
                    <a:pt x="4238" y="3108"/>
                    <a:pt x="4429" y="2718"/>
                    <a:pt x="4620" y="2328"/>
                  </a:cubicBezTo>
                  <a:cubicBezTo>
                    <a:pt x="4850" y="1860"/>
                    <a:pt x="5079" y="1390"/>
                    <a:pt x="5310" y="919"/>
                  </a:cubicBezTo>
                  <a:cubicBezTo>
                    <a:pt x="5321" y="898"/>
                    <a:pt x="5316" y="871"/>
                    <a:pt x="5297" y="856"/>
                  </a:cubicBezTo>
                  <a:cubicBezTo>
                    <a:pt x="5287" y="848"/>
                    <a:pt x="5276" y="844"/>
                    <a:pt x="5264" y="844"/>
                  </a:cubicBezTo>
                  <a:cubicBezTo>
                    <a:pt x="5253" y="844"/>
                    <a:pt x="5242" y="848"/>
                    <a:pt x="5232" y="855"/>
                  </a:cubicBezTo>
                  <a:cubicBezTo>
                    <a:pt x="4319" y="1565"/>
                    <a:pt x="3497" y="2393"/>
                    <a:pt x="2788" y="3315"/>
                  </a:cubicBezTo>
                  <a:cubicBezTo>
                    <a:pt x="2843" y="2203"/>
                    <a:pt x="2773" y="1151"/>
                    <a:pt x="2578" y="185"/>
                  </a:cubicBezTo>
                  <a:cubicBezTo>
                    <a:pt x="2574" y="162"/>
                    <a:pt x="2554" y="144"/>
                    <a:pt x="2530" y="143"/>
                  </a:cubicBezTo>
                  <a:cubicBezTo>
                    <a:pt x="2505" y="144"/>
                    <a:pt x="2484" y="159"/>
                    <a:pt x="2477" y="182"/>
                  </a:cubicBezTo>
                  <a:cubicBezTo>
                    <a:pt x="2335" y="716"/>
                    <a:pt x="2193" y="1249"/>
                    <a:pt x="2052" y="1782"/>
                  </a:cubicBezTo>
                  <a:cubicBezTo>
                    <a:pt x="1934" y="2228"/>
                    <a:pt x="1815" y="2676"/>
                    <a:pt x="1695" y="3123"/>
                  </a:cubicBezTo>
                  <a:cubicBezTo>
                    <a:pt x="1535" y="1959"/>
                    <a:pt x="1137" y="868"/>
                    <a:pt x="801" y="33"/>
                  </a:cubicBezTo>
                  <a:cubicBezTo>
                    <a:pt x="793" y="12"/>
                    <a:pt x="773" y="0"/>
                    <a:pt x="7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7"/>
            <p:cNvSpPr/>
            <p:nvPr/>
          </p:nvSpPr>
          <p:spPr>
            <a:xfrm>
              <a:off x="3141900" y="4910600"/>
              <a:ext cx="30775" cy="227600"/>
            </a:xfrm>
            <a:custGeom>
              <a:rect b="b" l="l" r="r" t="t"/>
              <a:pathLst>
                <a:path extrusionOk="0" h="9104" w="1231">
                  <a:moveTo>
                    <a:pt x="29" y="1"/>
                  </a:moveTo>
                  <a:cubicBezTo>
                    <a:pt x="27" y="1"/>
                    <a:pt x="25" y="1"/>
                    <a:pt x="24" y="1"/>
                  </a:cubicBezTo>
                  <a:cubicBezTo>
                    <a:pt x="10" y="4"/>
                    <a:pt x="1" y="17"/>
                    <a:pt x="3" y="32"/>
                  </a:cubicBezTo>
                  <a:cubicBezTo>
                    <a:pt x="590" y="3008"/>
                    <a:pt x="985" y="6052"/>
                    <a:pt x="1178" y="9079"/>
                  </a:cubicBezTo>
                  <a:cubicBezTo>
                    <a:pt x="1178" y="9093"/>
                    <a:pt x="1190" y="9104"/>
                    <a:pt x="1203" y="9104"/>
                  </a:cubicBezTo>
                  <a:lnTo>
                    <a:pt x="1205" y="9104"/>
                  </a:lnTo>
                  <a:cubicBezTo>
                    <a:pt x="1220" y="9102"/>
                    <a:pt x="1230" y="9090"/>
                    <a:pt x="1229" y="9077"/>
                  </a:cubicBezTo>
                  <a:cubicBezTo>
                    <a:pt x="1037" y="6047"/>
                    <a:pt x="642" y="3000"/>
                    <a:pt x="55" y="21"/>
                  </a:cubicBezTo>
                  <a:cubicBezTo>
                    <a:pt x="52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3170825" y="5153425"/>
              <a:ext cx="1975" cy="35675"/>
            </a:xfrm>
            <a:custGeom>
              <a:rect b="b" l="l" r="r" t="t"/>
              <a:pathLst>
                <a:path extrusionOk="0" h="1427" w="79">
                  <a:moveTo>
                    <a:pt x="26" y="0"/>
                  </a:moveTo>
                  <a:cubicBezTo>
                    <a:pt x="13" y="0"/>
                    <a:pt x="1" y="12"/>
                    <a:pt x="1" y="26"/>
                  </a:cubicBezTo>
                  <a:lnTo>
                    <a:pt x="26" y="1401"/>
                  </a:lnTo>
                  <a:cubicBezTo>
                    <a:pt x="26" y="1414"/>
                    <a:pt x="38" y="1426"/>
                    <a:pt x="52" y="1426"/>
                  </a:cubicBezTo>
                  <a:lnTo>
                    <a:pt x="53" y="1426"/>
                  </a:lnTo>
                  <a:cubicBezTo>
                    <a:pt x="67" y="1425"/>
                    <a:pt x="79" y="1414"/>
                    <a:pt x="79" y="1399"/>
                  </a:cubicBezTo>
                  <a:lnTo>
                    <a:pt x="53" y="24"/>
                  </a:ln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3191725" y="4895375"/>
              <a:ext cx="13875" cy="134050"/>
            </a:xfrm>
            <a:custGeom>
              <a:rect b="b" l="l" r="r" t="t"/>
              <a:pathLst>
                <a:path extrusionOk="0" h="5362" w="555">
                  <a:moveTo>
                    <a:pt x="62" y="1"/>
                  </a:moveTo>
                  <a:cubicBezTo>
                    <a:pt x="49" y="1"/>
                    <a:pt x="36" y="12"/>
                    <a:pt x="36" y="26"/>
                  </a:cubicBezTo>
                  <a:cubicBezTo>
                    <a:pt x="0" y="1806"/>
                    <a:pt x="156" y="3594"/>
                    <a:pt x="501" y="5340"/>
                  </a:cubicBezTo>
                  <a:cubicBezTo>
                    <a:pt x="503" y="5354"/>
                    <a:pt x="514" y="5362"/>
                    <a:pt x="526" y="5362"/>
                  </a:cubicBezTo>
                  <a:cubicBezTo>
                    <a:pt x="528" y="5362"/>
                    <a:pt x="529" y="5362"/>
                    <a:pt x="532" y="5361"/>
                  </a:cubicBezTo>
                  <a:cubicBezTo>
                    <a:pt x="545" y="5358"/>
                    <a:pt x="554" y="5344"/>
                    <a:pt x="552" y="5331"/>
                  </a:cubicBezTo>
                  <a:cubicBezTo>
                    <a:pt x="207" y="3587"/>
                    <a:pt x="51" y="1803"/>
                    <a:pt x="88" y="28"/>
                  </a:cubicBezTo>
                  <a:cubicBezTo>
                    <a:pt x="89" y="13"/>
                    <a:pt x="77" y="1"/>
                    <a:pt x="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3206475" y="5041350"/>
              <a:ext cx="6550" cy="72025"/>
            </a:xfrm>
            <a:custGeom>
              <a:rect b="b" l="l" r="r" t="t"/>
              <a:pathLst>
                <a:path extrusionOk="0" h="2881" w="262">
                  <a:moveTo>
                    <a:pt x="29" y="0"/>
                  </a:moveTo>
                  <a:cubicBezTo>
                    <a:pt x="28" y="0"/>
                    <a:pt x="26" y="0"/>
                    <a:pt x="25" y="0"/>
                  </a:cubicBezTo>
                  <a:cubicBezTo>
                    <a:pt x="11" y="3"/>
                    <a:pt x="1" y="17"/>
                    <a:pt x="3" y="30"/>
                  </a:cubicBezTo>
                  <a:cubicBezTo>
                    <a:pt x="146" y="961"/>
                    <a:pt x="211" y="1912"/>
                    <a:pt x="194" y="2854"/>
                  </a:cubicBezTo>
                  <a:cubicBezTo>
                    <a:pt x="194" y="2869"/>
                    <a:pt x="207" y="2881"/>
                    <a:pt x="221" y="2881"/>
                  </a:cubicBezTo>
                  <a:cubicBezTo>
                    <a:pt x="235" y="2881"/>
                    <a:pt x="247" y="2869"/>
                    <a:pt x="247" y="2855"/>
                  </a:cubicBezTo>
                  <a:cubicBezTo>
                    <a:pt x="262" y="1909"/>
                    <a:pt x="197" y="957"/>
                    <a:pt x="55" y="22"/>
                  </a:cubicBezTo>
                  <a:cubicBezTo>
                    <a:pt x="53" y="10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3240725" y="4890475"/>
              <a:ext cx="96475" cy="215850"/>
            </a:xfrm>
            <a:custGeom>
              <a:rect b="b" l="l" r="r" t="t"/>
              <a:pathLst>
                <a:path extrusionOk="0" h="8634" w="3859">
                  <a:moveTo>
                    <a:pt x="3830" y="1"/>
                  </a:moveTo>
                  <a:cubicBezTo>
                    <a:pt x="3821" y="1"/>
                    <a:pt x="3813" y="5"/>
                    <a:pt x="3808" y="12"/>
                  </a:cubicBezTo>
                  <a:cubicBezTo>
                    <a:pt x="2024" y="2630"/>
                    <a:pt x="744" y="5520"/>
                    <a:pt x="4" y="8602"/>
                  </a:cubicBezTo>
                  <a:cubicBezTo>
                    <a:pt x="0" y="8616"/>
                    <a:pt x="10" y="8629"/>
                    <a:pt x="23" y="8633"/>
                  </a:cubicBezTo>
                  <a:lnTo>
                    <a:pt x="29" y="8633"/>
                  </a:lnTo>
                  <a:cubicBezTo>
                    <a:pt x="41" y="8633"/>
                    <a:pt x="51" y="8625"/>
                    <a:pt x="54" y="8614"/>
                  </a:cubicBezTo>
                  <a:cubicBezTo>
                    <a:pt x="793" y="5539"/>
                    <a:pt x="2069" y="2655"/>
                    <a:pt x="3851" y="41"/>
                  </a:cubicBezTo>
                  <a:cubicBezTo>
                    <a:pt x="3859" y="30"/>
                    <a:pt x="3856" y="12"/>
                    <a:pt x="3844" y="4"/>
                  </a:cubicBezTo>
                  <a:cubicBezTo>
                    <a:pt x="3840" y="2"/>
                    <a:pt x="3835" y="1"/>
                    <a:pt x="38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3276800" y="4989475"/>
              <a:ext cx="119825" cy="119025"/>
            </a:xfrm>
            <a:custGeom>
              <a:rect b="b" l="l" r="r" t="t"/>
              <a:pathLst>
                <a:path extrusionOk="0" h="4761" w="4793">
                  <a:moveTo>
                    <a:pt x="4764" y="1"/>
                  </a:moveTo>
                  <a:cubicBezTo>
                    <a:pt x="4757" y="1"/>
                    <a:pt x="4750" y="3"/>
                    <a:pt x="4744" y="9"/>
                  </a:cubicBezTo>
                  <a:cubicBezTo>
                    <a:pt x="3227" y="1623"/>
                    <a:pt x="1635" y="3207"/>
                    <a:pt x="12" y="4715"/>
                  </a:cubicBezTo>
                  <a:cubicBezTo>
                    <a:pt x="1" y="4726"/>
                    <a:pt x="1" y="4742"/>
                    <a:pt x="10" y="4753"/>
                  </a:cubicBezTo>
                  <a:cubicBezTo>
                    <a:pt x="16" y="4758"/>
                    <a:pt x="22" y="4761"/>
                    <a:pt x="29" y="4761"/>
                  </a:cubicBezTo>
                  <a:cubicBezTo>
                    <a:pt x="36" y="4761"/>
                    <a:pt x="41" y="4758"/>
                    <a:pt x="47" y="4754"/>
                  </a:cubicBezTo>
                  <a:cubicBezTo>
                    <a:pt x="1670" y="3245"/>
                    <a:pt x="3265" y="1660"/>
                    <a:pt x="4782" y="44"/>
                  </a:cubicBezTo>
                  <a:cubicBezTo>
                    <a:pt x="4793" y="35"/>
                    <a:pt x="4791" y="17"/>
                    <a:pt x="4781" y="8"/>
                  </a:cubicBezTo>
                  <a:cubicBezTo>
                    <a:pt x="4776" y="3"/>
                    <a:pt x="4770" y="1"/>
                    <a:pt x="47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3219125" y="5118750"/>
              <a:ext cx="46675" cy="57425"/>
            </a:xfrm>
            <a:custGeom>
              <a:rect b="b" l="l" r="r" t="t"/>
              <a:pathLst>
                <a:path extrusionOk="0" h="2297" w="1867">
                  <a:moveTo>
                    <a:pt x="1837" y="1"/>
                  </a:moveTo>
                  <a:cubicBezTo>
                    <a:pt x="1831" y="1"/>
                    <a:pt x="1824" y="3"/>
                    <a:pt x="1819" y="8"/>
                  </a:cubicBezTo>
                  <a:cubicBezTo>
                    <a:pt x="1104" y="662"/>
                    <a:pt x="494" y="1419"/>
                    <a:pt x="7" y="2257"/>
                  </a:cubicBezTo>
                  <a:cubicBezTo>
                    <a:pt x="1" y="2270"/>
                    <a:pt x="5" y="2286"/>
                    <a:pt x="17" y="2292"/>
                  </a:cubicBezTo>
                  <a:cubicBezTo>
                    <a:pt x="21" y="2295"/>
                    <a:pt x="26" y="2296"/>
                    <a:pt x="30" y="2296"/>
                  </a:cubicBezTo>
                  <a:cubicBezTo>
                    <a:pt x="40" y="2296"/>
                    <a:pt x="48" y="2292"/>
                    <a:pt x="53" y="2284"/>
                  </a:cubicBezTo>
                  <a:cubicBezTo>
                    <a:pt x="537" y="1450"/>
                    <a:pt x="1143" y="697"/>
                    <a:pt x="1854" y="46"/>
                  </a:cubicBezTo>
                  <a:cubicBezTo>
                    <a:pt x="1865" y="36"/>
                    <a:pt x="1867" y="20"/>
                    <a:pt x="1856" y="9"/>
                  </a:cubicBezTo>
                  <a:cubicBezTo>
                    <a:pt x="1851" y="4"/>
                    <a:pt x="1844" y="1"/>
                    <a:pt x="18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3305875" y="5049400"/>
              <a:ext cx="157850" cy="88075"/>
            </a:xfrm>
            <a:custGeom>
              <a:rect b="b" l="l" r="r" t="t"/>
              <a:pathLst>
                <a:path extrusionOk="0" h="3523" w="6314">
                  <a:moveTo>
                    <a:pt x="6285" y="1"/>
                  </a:moveTo>
                  <a:cubicBezTo>
                    <a:pt x="6282" y="1"/>
                    <a:pt x="6279" y="1"/>
                    <a:pt x="6276" y="3"/>
                  </a:cubicBezTo>
                  <a:cubicBezTo>
                    <a:pt x="4044" y="876"/>
                    <a:pt x="1937" y="2045"/>
                    <a:pt x="14" y="3476"/>
                  </a:cubicBezTo>
                  <a:cubicBezTo>
                    <a:pt x="3" y="3484"/>
                    <a:pt x="0" y="3500"/>
                    <a:pt x="10" y="3511"/>
                  </a:cubicBezTo>
                  <a:cubicBezTo>
                    <a:pt x="14" y="3518"/>
                    <a:pt x="22" y="3522"/>
                    <a:pt x="30" y="3522"/>
                  </a:cubicBezTo>
                  <a:cubicBezTo>
                    <a:pt x="35" y="3522"/>
                    <a:pt x="41" y="3521"/>
                    <a:pt x="45" y="3517"/>
                  </a:cubicBezTo>
                  <a:cubicBezTo>
                    <a:pt x="1964" y="2089"/>
                    <a:pt x="4067" y="923"/>
                    <a:pt x="6295" y="51"/>
                  </a:cubicBezTo>
                  <a:cubicBezTo>
                    <a:pt x="6308" y="46"/>
                    <a:pt x="6314" y="31"/>
                    <a:pt x="6310" y="17"/>
                  </a:cubicBezTo>
                  <a:cubicBezTo>
                    <a:pt x="6306" y="7"/>
                    <a:pt x="6295" y="1"/>
                    <a:pt x="62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3223375" y="5148950"/>
              <a:ext cx="69875" cy="68900"/>
            </a:xfrm>
            <a:custGeom>
              <a:rect b="b" l="l" r="r" t="t"/>
              <a:pathLst>
                <a:path extrusionOk="0" h="2756" w="2795">
                  <a:moveTo>
                    <a:pt x="2765" y="1"/>
                  </a:moveTo>
                  <a:cubicBezTo>
                    <a:pt x="2759" y="1"/>
                    <a:pt x="2753" y="3"/>
                    <a:pt x="2749" y="7"/>
                  </a:cubicBezTo>
                  <a:cubicBezTo>
                    <a:pt x="1797" y="861"/>
                    <a:pt x="876" y="1771"/>
                    <a:pt x="11" y="2711"/>
                  </a:cubicBezTo>
                  <a:cubicBezTo>
                    <a:pt x="0" y="2722"/>
                    <a:pt x="1" y="2738"/>
                    <a:pt x="12" y="2749"/>
                  </a:cubicBezTo>
                  <a:cubicBezTo>
                    <a:pt x="16" y="2753"/>
                    <a:pt x="23" y="2755"/>
                    <a:pt x="30" y="2755"/>
                  </a:cubicBezTo>
                  <a:cubicBezTo>
                    <a:pt x="36" y="2755"/>
                    <a:pt x="43" y="2753"/>
                    <a:pt x="49" y="2746"/>
                  </a:cubicBezTo>
                  <a:cubicBezTo>
                    <a:pt x="914" y="1807"/>
                    <a:pt x="1834" y="899"/>
                    <a:pt x="2784" y="46"/>
                  </a:cubicBezTo>
                  <a:cubicBezTo>
                    <a:pt x="2794" y="36"/>
                    <a:pt x="2794" y="20"/>
                    <a:pt x="2785" y="10"/>
                  </a:cubicBezTo>
                  <a:cubicBezTo>
                    <a:pt x="2780" y="4"/>
                    <a:pt x="2773" y="1"/>
                    <a:pt x="27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3136925" y="5197925"/>
              <a:ext cx="6450" cy="98450"/>
            </a:xfrm>
            <a:custGeom>
              <a:rect b="b" l="l" r="r" t="t"/>
              <a:pathLst>
                <a:path extrusionOk="0" h="3938" w="258">
                  <a:moveTo>
                    <a:pt x="229" y="1"/>
                  </a:moveTo>
                  <a:cubicBezTo>
                    <a:pt x="215" y="1"/>
                    <a:pt x="206" y="12"/>
                    <a:pt x="205" y="25"/>
                  </a:cubicBezTo>
                  <a:cubicBezTo>
                    <a:pt x="104" y="1313"/>
                    <a:pt x="36" y="2621"/>
                    <a:pt x="2" y="3911"/>
                  </a:cubicBezTo>
                  <a:cubicBezTo>
                    <a:pt x="1" y="3926"/>
                    <a:pt x="13" y="3936"/>
                    <a:pt x="26" y="3938"/>
                  </a:cubicBezTo>
                  <a:lnTo>
                    <a:pt x="28" y="3938"/>
                  </a:lnTo>
                  <a:cubicBezTo>
                    <a:pt x="41" y="3938"/>
                    <a:pt x="53" y="3926"/>
                    <a:pt x="53" y="3912"/>
                  </a:cubicBezTo>
                  <a:cubicBezTo>
                    <a:pt x="88" y="2622"/>
                    <a:pt x="157" y="1316"/>
                    <a:pt x="258" y="30"/>
                  </a:cubicBezTo>
                  <a:cubicBezTo>
                    <a:pt x="258" y="15"/>
                    <a:pt x="248" y="3"/>
                    <a:pt x="233" y="1"/>
                  </a:cubicBezTo>
                  <a:cubicBezTo>
                    <a:pt x="232" y="1"/>
                    <a:pt x="230" y="1"/>
                    <a:pt x="2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3148150" y="5251725"/>
              <a:ext cx="3775" cy="61025"/>
            </a:xfrm>
            <a:custGeom>
              <a:rect b="b" l="l" r="r" t="t"/>
              <a:pathLst>
                <a:path extrusionOk="0" h="2441" w="151">
                  <a:moveTo>
                    <a:pt x="121" y="0"/>
                  </a:moveTo>
                  <a:cubicBezTo>
                    <a:pt x="108" y="0"/>
                    <a:pt x="98" y="11"/>
                    <a:pt x="96" y="23"/>
                  </a:cubicBezTo>
                  <a:cubicBezTo>
                    <a:pt x="31" y="816"/>
                    <a:pt x="1" y="1620"/>
                    <a:pt x="6" y="2415"/>
                  </a:cubicBezTo>
                  <a:cubicBezTo>
                    <a:pt x="6" y="2430"/>
                    <a:pt x="17" y="2441"/>
                    <a:pt x="32" y="2441"/>
                  </a:cubicBezTo>
                  <a:cubicBezTo>
                    <a:pt x="47" y="2441"/>
                    <a:pt x="57" y="2429"/>
                    <a:pt x="57" y="2415"/>
                  </a:cubicBezTo>
                  <a:cubicBezTo>
                    <a:pt x="52" y="1622"/>
                    <a:pt x="83" y="818"/>
                    <a:pt x="149" y="27"/>
                  </a:cubicBezTo>
                  <a:cubicBezTo>
                    <a:pt x="150" y="14"/>
                    <a:pt x="140" y="2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3149075" y="5214300"/>
              <a:ext cx="1375" cy="18175"/>
            </a:xfrm>
            <a:custGeom>
              <a:rect b="b" l="l" r="r" t="t"/>
              <a:pathLst>
                <a:path extrusionOk="0" h="727" w="55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lnTo>
                    <a:pt x="2" y="701"/>
                  </a:lnTo>
                  <a:cubicBezTo>
                    <a:pt x="2" y="714"/>
                    <a:pt x="14" y="727"/>
                    <a:pt x="29" y="727"/>
                  </a:cubicBezTo>
                  <a:cubicBezTo>
                    <a:pt x="42" y="727"/>
                    <a:pt x="54" y="714"/>
                    <a:pt x="54" y="701"/>
                  </a:cubicBezTo>
                  <a:lnTo>
                    <a:pt x="51" y="26"/>
                  </a:lnTo>
                  <a:cubicBezTo>
                    <a:pt x="51" y="11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3144550" y="4998250"/>
              <a:ext cx="6700" cy="51825"/>
            </a:xfrm>
            <a:custGeom>
              <a:rect b="b" l="l" r="r" t="t"/>
              <a:pathLst>
                <a:path extrusionOk="0" h="2073" w="268">
                  <a:moveTo>
                    <a:pt x="30" y="1"/>
                  </a:moveTo>
                  <a:cubicBezTo>
                    <a:pt x="29" y="1"/>
                    <a:pt x="27" y="1"/>
                    <a:pt x="25" y="1"/>
                  </a:cubicBezTo>
                  <a:cubicBezTo>
                    <a:pt x="10" y="2"/>
                    <a:pt x="1" y="16"/>
                    <a:pt x="4" y="31"/>
                  </a:cubicBezTo>
                  <a:cubicBezTo>
                    <a:pt x="113" y="695"/>
                    <a:pt x="184" y="1373"/>
                    <a:pt x="215" y="2047"/>
                  </a:cubicBezTo>
                  <a:cubicBezTo>
                    <a:pt x="216" y="2062"/>
                    <a:pt x="227" y="2073"/>
                    <a:pt x="240" y="2073"/>
                  </a:cubicBezTo>
                  <a:lnTo>
                    <a:pt x="242" y="2073"/>
                  </a:lnTo>
                  <a:cubicBezTo>
                    <a:pt x="257" y="2072"/>
                    <a:pt x="267" y="2059"/>
                    <a:pt x="267" y="2045"/>
                  </a:cubicBezTo>
                  <a:cubicBezTo>
                    <a:pt x="235" y="1369"/>
                    <a:pt x="164" y="689"/>
                    <a:pt x="55" y="23"/>
                  </a:cubicBezTo>
                  <a:cubicBezTo>
                    <a:pt x="52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3151325" y="5060900"/>
              <a:ext cx="1900" cy="21800"/>
            </a:xfrm>
            <a:custGeom>
              <a:rect b="b" l="l" r="r" t="t"/>
              <a:pathLst>
                <a:path extrusionOk="0" h="872" w="76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lnTo>
                    <a:pt x="23" y="848"/>
                  </a:lnTo>
                  <a:cubicBezTo>
                    <a:pt x="25" y="861"/>
                    <a:pt x="35" y="872"/>
                    <a:pt x="50" y="872"/>
                  </a:cubicBezTo>
                  <a:cubicBezTo>
                    <a:pt x="65" y="872"/>
                    <a:pt x="76" y="860"/>
                    <a:pt x="76" y="846"/>
                  </a:cubicBezTo>
                  <a:lnTo>
                    <a:pt x="53" y="26"/>
                  </a:lnTo>
                  <a:cubicBezTo>
                    <a:pt x="52" y="11"/>
                    <a:pt x="39" y="1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7"/>
            <p:cNvSpPr/>
            <p:nvPr/>
          </p:nvSpPr>
          <p:spPr>
            <a:xfrm>
              <a:off x="3175100" y="5040125"/>
              <a:ext cx="4825" cy="47100"/>
            </a:xfrm>
            <a:custGeom>
              <a:rect b="b" l="l" r="r" t="t"/>
              <a:pathLst>
                <a:path extrusionOk="0" h="1884" w="193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4"/>
                    <a:pt x="1" y="16"/>
                    <a:pt x="2" y="31"/>
                  </a:cubicBezTo>
                  <a:cubicBezTo>
                    <a:pt x="76" y="633"/>
                    <a:pt x="123" y="1248"/>
                    <a:pt x="140" y="1858"/>
                  </a:cubicBezTo>
                  <a:cubicBezTo>
                    <a:pt x="140" y="1871"/>
                    <a:pt x="153" y="1883"/>
                    <a:pt x="166" y="1883"/>
                  </a:cubicBezTo>
                  <a:lnTo>
                    <a:pt x="167" y="1883"/>
                  </a:lnTo>
                  <a:cubicBezTo>
                    <a:pt x="181" y="1882"/>
                    <a:pt x="193" y="1870"/>
                    <a:pt x="192" y="1856"/>
                  </a:cubicBezTo>
                  <a:cubicBezTo>
                    <a:pt x="174" y="1245"/>
                    <a:pt x="128" y="629"/>
                    <a:pt x="54" y="24"/>
                  </a:cubicBezTo>
                  <a:cubicBezTo>
                    <a:pt x="52" y="10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7"/>
            <p:cNvSpPr/>
            <p:nvPr/>
          </p:nvSpPr>
          <p:spPr>
            <a:xfrm>
              <a:off x="3178675" y="5094925"/>
              <a:ext cx="1725" cy="15000"/>
            </a:xfrm>
            <a:custGeom>
              <a:rect b="b" l="l" r="r" t="t"/>
              <a:pathLst>
                <a:path extrusionOk="0" h="600" w="69">
                  <a:moveTo>
                    <a:pt x="26" y="1"/>
                  </a:moveTo>
                  <a:cubicBezTo>
                    <a:pt x="11" y="1"/>
                    <a:pt x="0" y="13"/>
                    <a:pt x="0" y="27"/>
                  </a:cubicBezTo>
                  <a:lnTo>
                    <a:pt x="18" y="574"/>
                  </a:lnTo>
                  <a:cubicBezTo>
                    <a:pt x="18" y="588"/>
                    <a:pt x="28" y="599"/>
                    <a:pt x="43" y="599"/>
                  </a:cubicBezTo>
                  <a:cubicBezTo>
                    <a:pt x="58" y="598"/>
                    <a:pt x="69" y="587"/>
                    <a:pt x="69" y="572"/>
                  </a:cubicBezTo>
                  <a:lnTo>
                    <a:pt x="53" y="25"/>
                  </a:ln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7"/>
            <p:cNvSpPr/>
            <p:nvPr/>
          </p:nvSpPr>
          <p:spPr>
            <a:xfrm>
              <a:off x="3208825" y="5000625"/>
              <a:ext cx="8250" cy="49825"/>
            </a:xfrm>
            <a:custGeom>
              <a:rect b="b" l="l" r="r" t="t"/>
              <a:pathLst>
                <a:path extrusionOk="0" h="1993" w="330">
                  <a:moveTo>
                    <a:pt x="28" y="0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10" y="3"/>
                    <a:pt x="1" y="16"/>
                    <a:pt x="2" y="30"/>
                  </a:cubicBezTo>
                  <a:lnTo>
                    <a:pt x="275" y="1971"/>
                  </a:lnTo>
                  <a:cubicBezTo>
                    <a:pt x="278" y="1983"/>
                    <a:pt x="289" y="1993"/>
                    <a:pt x="301" y="1993"/>
                  </a:cubicBezTo>
                  <a:lnTo>
                    <a:pt x="305" y="1993"/>
                  </a:lnTo>
                  <a:cubicBezTo>
                    <a:pt x="320" y="1990"/>
                    <a:pt x="329" y="1978"/>
                    <a:pt x="328" y="1963"/>
                  </a:cubicBezTo>
                  <a:lnTo>
                    <a:pt x="55" y="23"/>
                  </a:lnTo>
                  <a:cubicBezTo>
                    <a:pt x="52" y="9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7"/>
            <p:cNvSpPr/>
            <p:nvPr/>
          </p:nvSpPr>
          <p:spPr>
            <a:xfrm>
              <a:off x="3258475" y="4959050"/>
              <a:ext cx="27950" cy="58375"/>
            </a:xfrm>
            <a:custGeom>
              <a:rect b="b" l="l" r="r" t="t"/>
              <a:pathLst>
                <a:path extrusionOk="0" h="2335" w="1118">
                  <a:moveTo>
                    <a:pt x="1087" y="0"/>
                  </a:moveTo>
                  <a:cubicBezTo>
                    <a:pt x="1078" y="0"/>
                    <a:pt x="1070" y="5"/>
                    <a:pt x="1065" y="13"/>
                  </a:cubicBezTo>
                  <a:cubicBezTo>
                    <a:pt x="632" y="734"/>
                    <a:pt x="275" y="1503"/>
                    <a:pt x="6" y="2301"/>
                  </a:cubicBezTo>
                  <a:cubicBezTo>
                    <a:pt x="1" y="2314"/>
                    <a:pt x="9" y="2329"/>
                    <a:pt x="22" y="2333"/>
                  </a:cubicBezTo>
                  <a:cubicBezTo>
                    <a:pt x="25" y="2335"/>
                    <a:pt x="28" y="2335"/>
                    <a:pt x="30" y="2335"/>
                  </a:cubicBezTo>
                  <a:cubicBezTo>
                    <a:pt x="41" y="2335"/>
                    <a:pt x="50" y="2328"/>
                    <a:pt x="54" y="2317"/>
                  </a:cubicBezTo>
                  <a:cubicBezTo>
                    <a:pt x="322" y="1523"/>
                    <a:pt x="677" y="758"/>
                    <a:pt x="1109" y="39"/>
                  </a:cubicBezTo>
                  <a:cubicBezTo>
                    <a:pt x="1117" y="27"/>
                    <a:pt x="1113" y="11"/>
                    <a:pt x="1101" y="4"/>
                  </a:cubicBezTo>
                  <a:cubicBezTo>
                    <a:pt x="1096" y="2"/>
                    <a:pt x="1091" y="0"/>
                    <a:pt x="10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3290325" y="4941100"/>
              <a:ext cx="5500" cy="8650"/>
            </a:xfrm>
            <a:custGeom>
              <a:rect b="b" l="l" r="r" t="t"/>
              <a:pathLst>
                <a:path extrusionOk="0" h="346" w="220">
                  <a:moveTo>
                    <a:pt x="191" y="0"/>
                  </a:moveTo>
                  <a:cubicBezTo>
                    <a:pt x="180" y="0"/>
                    <a:pt x="169" y="8"/>
                    <a:pt x="166" y="19"/>
                  </a:cubicBezTo>
                  <a:cubicBezTo>
                    <a:pt x="135" y="122"/>
                    <a:pt x="81" y="221"/>
                    <a:pt x="10" y="304"/>
                  </a:cubicBezTo>
                  <a:cubicBezTo>
                    <a:pt x="1" y="315"/>
                    <a:pt x="2" y="331"/>
                    <a:pt x="13" y="340"/>
                  </a:cubicBezTo>
                  <a:cubicBezTo>
                    <a:pt x="17" y="344"/>
                    <a:pt x="23" y="346"/>
                    <a:pt x="29" y="346"/>
                  </a:cubicBezTo>
                  <a:cubicBezTo>
                    <a:pt x="37" y="346"/>
                    <a:pt x="44" y="343"/>
                    <a:pt x="49" y="338"/>
                  </a:cubicBezTo>
                  <a:cubicBezTo>
                    <a:pt x="124" y="249"/>
                    <a:pt x="182" y="144"/>
                    <a:pt x="216" y="34"/>
                  </a:cubicBezTo>
                  <a:cubicBezTo>
                    <a:pt x="220" y="20"/>
                    <a:pt x="212" y="5"/>
                    <a:pt x="198" y="1"/>
                  </a:cubicBezTo>
                  <a:cubicBezTo>
                    <a:pt x="196" y="1"/>
                    <a:pt x="19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3261400" y="5018050"/>
              <a:ext cx="16900" cy="43225"/>
            </a:xfrm>
            <a:custGeom>
              <a:rect b="b" l="l" r="r" t="t"/>
              <a:pathLst>
                <a:path extrusionOk="0" h="1729" w="676">
                  <a:moveTo>
                    <a:pt x="646" y="1"/>
                  </a:moveTo>
                  <a:cubicBezTo>
                    <a:pt x="636" y="1"/>
                    <a:pt x="626" y="7"/>
                    <a:pt x="622" y="18"/>
                  </a:cubicBezTo>
                  <a:lnTo>
                    <a:pt x="6" y="1694"/>
                  </a:lnTo>
                  <a:cubicBezTo>
                    <a:pt x="1" y="1707"/>
                    <a:pt x="7" y="1722"/>
                    <a:pt x="21" y="1726"/>
                  </a:cubicBezTo>
                  <a:cubicBezTo>
                    <a:pt x="25" y="1728"/>
                    <a:pt x="28" y="1729"/>
                    <a:pt x="30" y="1729"/>
                  </a:cubicBezTo>
                  <a:cubicBezTo>
                    <a:pt x="41" y="1729"/>
                    <a:pt x="50" y="1722"/>
                    <a:pt x="54" y="1711"/>
                  </a:cubicBezTo>
                  <a:lnTo>
                    <a:pt x="671" y="35"/>
                  </a:lnTo>
                  <a:cubicBezTo>
                    <a:pt x="676" y="22"/>
                    <a:pt x="669" y="7"/>
                    <a:pt x="656" y="3"/>
                  </a:cubicBezTo>
                  <a:cubicBezTo>
                    <a:pt x="653" y="2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7"/>
            <p:cNvSpPr/>
            <p:nvPr/>
          </p:nvSpPr>
          <p:spPr>
            <a:xfrm>
              <a:off x="3249375" y="5078825"/>
              <a:ext cx="41925" cy="38125"/>
            </a:xfrm>
            <a:custGeom>
              <a:rect b="b" l="l" r="r" t="t"/>
              <a:pathLst>
                <a:path extrusionOk="0" h="1525" w="1677">
                  <a:moveTo>
                    <a:pt x="1648" y="1"/>
                  </a:moveTo>
                  <a:cubicBezTo>
                    <a:pt x="1642" y="1"/>
                    <a:pt x="1636" y="3"/>
                    <a:pt x="1631" y="8"/>
                  </a:cubicBezTo>
                  <a:lnTo>
                    <a:pt x="11" y="1479"/>
                  </a:lnTo>
                  <a:cubicBezTo>
                    <a:pt x="1" y="1488"/>
                    <a:pt x="0" y="1504"/>
                    <a:pt x="9" y="1515"/>
                  </a:cubicBezTo>
                  <a:cubicBezTo>
                    <a:pt x="15" y="1520"/>
                    <a:pt x="22" y="1524"/>
                    <a:pt x="28" y="1524"/>
                  </a:cubicBezTo>
                  <a:lnTo>
                    <a:pt x="28" y="1523"/>
                  </a:lnTo>
                  <a:cubicBezTo>
                    <a:pt x="35" y="1523"/>
                    <a:pt x="42" y="1522"/>
                    <a:pt x="46" y="1516"/>
                  </a:cubicBezTo>
                  <a:lnTo>
                    <a:pt x="1666" y="46"/>
                  </a:lnTo>
                  <a:cubicBezTo>
                    <a:pt x="1676" y="36"/>
                    <a:pt x="1676" y="20"/>
                    <a:pt x="1667" y="10"/>
                  </a:cubicBezTo>
                  <a:cubicBezTo>
                    <a:pt x="1662" y="4"/>
                    <a:pt x="1655" y="1"/>
                    <a:pt x="16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7"/>
            <p:cNvSpPr/>
            <p:nvPr/>
          </p:nvSpPr>
          <p:spPr>
            <a:xfrm>
              <a:off x="3300850" y="5056400"/>
              <a:ext cx="14300" cy="13150"/>
            </a:xfrm>
            <a:custGeom>
              <a:rect b="b" l="l" r="r" t="t"/>
              <a:pathLst>
                <a:path extrusionOk="0" h="526" w="572">
                  <a:moveTo>
                    <a:pt x="543" y="0"/>
                  </a:moveTo>
                  <a:cubicBezTo>
                    <a:pt x="536" y="0"/>
                    <a:pt x="530" y="3"/>
                    <a:pt x="524" y="8"/>
                  </a:cubicBezTo>
                  <a:lnTo>
                    <a:pt x="11" y="480"/>
                  </a:lnTo>
                  <a:cubicBezTo>
                    <a:pt x="2" y="491"/>
                    <a:pt x="1" y="507"/>
                    <a:pt x="10" y="518"/>
                  </a:cubicBezTo>
                  <a:cubicBezTo>
                    <a:pt x="16" y="523"/>
                    <a:pt x="22" y="526"/>
                    <a:pt x="30" y="526"/>
                  </a:cubicBezTo>
                  <a:cubicBezTo>
                    <a:pt x="36" y="526"/>
                    <a:pt x="42" y="523"/>
                    <a:pt x="48" y="519"/>
                  </a:cubicBezTo>
                  <a:lnTo>
                    <a:pt x="560" y="46"/>
                  </a:lnTo>
                  <a:cubicBezTo>
                    <a:pt x="571" y="36"/>
                    <a:pt x="571" y="20"/>
                    <a:pt x="562" y="9"/>
                  </a:cubicBezTo>
                  <a:cubicBezTo>
                    <a:pt x="557" y="3"/>
                    <a:pt x="550" y="0"/>
                    <a:pt x="5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3329650" y="5039700"/>
              <a:ext cx="32050" cy="30725"/>
            </a:xfrm>
            <a:custGeom>
              <a:rect b="b" l="l" r="r" t="t"/>
              <a:pathLst>
                <a:path extrusionOk="0" h="1229" w="1282">
                  <a:moveTo>
                    <a:pt x="1252" y="1"/>
                  </a:moveTo>
                  <a:cubicBezTo>
                    <a:pt x="1245" y="1"/>
                    <a:pt x="1238" y="4"/>
                    <a:pt x="1233" y="10"/>
                  </a:cubicBezTo>
                  <a:cubicBezTo>
                    <a:pt x="863" y="435"/>
                    <a:pt x="452" y="829"/>
                    <a:pt x="14" y="1183"/>
                  </a:cubicBezTo>
                  <a:cubicBezTo>
                    <a:pt x="3" y="1192"/>
                    <a:pt x="0" y="1209"/>
                    <a:pt x="10" y="1219"/>
                  </a:cubicBezTo>
                  <a:cubicBezTo>
                    <a:pt x="15" y="1226"/>
                    <a:pt x="23" y="1229"/>
                    <a:pt x="30" y="1229"/>
                  </a:cubicBezTo>
                  <a:cubicBezTo>
                    <a:pt x="35" y="1229"/>
                    <a:pt x="42" y="1227"/>
                    <a:pt x="46" y="1223"/>
                  </a:cubicBezTo>
                  <a:cubicBezTo>
                    <a:pt x="486" y="867"/>
                    <a:pt x="899" y="471"/>
                    <a:pt x="1272" y="44"/>
                  </a:cubicBezTo>
                  <a:cubicBezTo>
                    <a:pt x="1281" y="33"/>
                    <a:pt x="1280" y="17"/>
                    <a:pt x="1269" y="7"/>
                  </a:cubicBezTo>
                  <a:cubicBezTo>
                    <a:pt x="1264" y="3"/>
                    <a:pt x="1258" y="1"/>
                    <a:pt x="12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3279375" y="5125775"/>
              <a:ext cx="31800" cy="25400"/>
            </a:xfrm>
            <a:custGeom>
              <a:rect b="b" l="l" r="r" t="t"/>
              <a:pathLst>
                <a:path extrusionOk="0" h="1016" w="1272">
                  <a:moveTo>
                    <a:pt x="1242" y="0"/>
                  </a:moveTo>
                  <a:cubicBezTo>
                    <a:pt x="1237" y="0"/>
                    <a:pt x="1233" y="1"/>
                    <a:pt x="1228" y="4"/>
                  </a:cubicBezTo>
                  <a:cubicBezTo>
                    <a:pt x="786" y="276"/>
                    <a:pt x="375" y="602"/>
                    <a:pt x="11" y="972"/>
                  </a:cubicBezTo>
                  <a:cubicBezTo>
                    <a:pt x="0" y="982"/>
                    <a:pt x="0" y="998"/>
                    <a:pt x="11" y="1008"/>
                  </a:cubicBezTo>
                  <a:cubicBezTo>
                    <a:pt x="16" y="1013"/>
                    <a:pt x="23" y="1016"/>
                    <a:pt x="28" y="1016"/>
                  </a:cubicBezTo>
                  <a:cubicBezTo>
                    <a:pt x="35" y="1016"/>
                    <a:pt x="42" y="1013"/>
                    <a:pt x="47" y="1008"/>
                  </a:cubicBezTo>
                  <a:cubicBezTo>
                    <a:pt x="409" y="641"/>
                    <a:pt x="817" y="318"/>
                    <a:pt x="1255" y="49"/>
                  </a:cubicBezTo>
                  <a:cubicBezTo>
                    <a:pt x="1269" y="41"/>
                    <a:pt x="1271" y="24"/>
                    <a:pt x="1265" y="12"/>
                  </a:cubicBezTo>
                  <a:cubicBezTo>
                    <a:pt x="1259" y="4"/>
                    <a:pt x="1251" y="0"/>
                    <a:pt x="124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3337950" y="5100800"/>
              <a:ext cx="35500" cy="24425"/>
            </a:xfrm>
            <a:custGeom>
              <a:rect b="b" l="l" r="r" t="t"/>
              <a:pathLst>
                <a:path extrusionOk="0" h="977" w="1420">
                  <a:moveTo>
                    <a:pt x="1391" y="0"/>
                  </a:moveTo>
                  <a:cubicBezTo>
                    <a:pt x="1385" y="0"/>
                    <a:pt x="1380" y="2"/>
                    <a:pt x="1376" y="5"/>
                  </a:cubicBezTo>
                  <a:lnTo>
                    <a:pt x="15" y="929"/>
                  </a:lnTo>
                  <a:cubicBezTo>
                    <a:pt x="3" y="937"/>
                    <a:pt x="1" y="953"/>
                    <a:pt x="9" y="966"/>
                  </a:cubicBezTo>
                  <a:cubicBezTo>
                    <a:pt x="13" y="972"/>
                    <a:pt x="22" y="976"/>
                    <a:pt x="30" y="976"/>
                  </a:cubicBezTo>
                  <a:cubicBezTo>
                    <a:pt x="34" y="976"/>
                    <a:pt x="40" y="975"/>
                    <a:pt x="44" y="972"/>
                  </a:cubicBezTo>
                  <a:lnTo>
                    <a:pt x="1405" y="48"/>
                  </a:lnTo>
                  <a:cubicBezTo>
                    <a:pt x="1417" y="40"/>
                    <a:pt x="1420" y="24"/>
                    <a:pt x="1412" y="12"/>
                  </a:cubicBezTo>
                  <a:cubicBezTo>
                    <a:pt x="1407" y="4"/>
                    <a:pt x="1399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3263525" y="5168925"/>
              <a:ext cx="19250" cy="16150"/>
            </a:xfrm>
            <a:custGeom>
              <a:rect b="b" l="l" r="r" t="t"/>
              <a:pathLst>
                <a:path extrusionOk="0" h="646" w="770">
                  <a:moveTo>
                    <a:pt x="741" y="0"/>
                  </a:moveTo>
                  <a:cubicBezTo>
                    <a:pt x="735" y="0"/>
                    <a:pt x="729" y="2"/>
                    <a:pt x="724" y="6"/>
                  </a:cubicBezTo>
                  <a:cubicBezTo>
                    <a:pt x="483" y="197"/>
                    <a:pt x="244" y="397"/>
                    <a:pt x="13" y="602"/>
                  </a:cubicBezTo>
                  <a:cubicBezTo>
                    <a:pt x="2" y="610"/>
                    <a:pt x="0" y="627"/>
                    <a:pt x="10" y="638"/>
                  </a:cubicBezTo>
                  <a:cubicBezTo>
                    <a:pt x="15" y="643"/>
                    <a:pt x="23" y="646"/>
                    <a:pt x="30" y="646"/>
                  </a:cubicBezTo>
                  <a:cubicBezTo>
                    <a:pt x="35" y="646"/>
                    <a:pt x="42" y="645"/>
                    <a:pt x="47" y="639"/>
                  </a:cubicBezTo>
                  <a:cubicBezTo>
                    <a:pt x="278" y="436"/>
                    <a:pt x="517" y="237"/>
                    <a:pt x="756" y="47"/>
                  </a:cubicBezTo>
                  <a:cubicBezTo>
                    <a:pt x="769" y="38"/>
                    <a:pt x="770" y="22"/>
                    <a:pt x="761" y="10"/>
                  </a:cubicBezTo>
                  <a:cubicBezTo>
                    <a:pt x="756" y="4"/>
                    <a:pt x="749" y="0"/>
                    <a:pt x="7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5" name="Google Shape;1905;p17"/>
          <p:cNvSpPr/>
          <p:nvPr/>
        </p:nvSpPr>
        <p:spPr>
          <a:xfrm rot="-3273467">
            <a:off x="7571537" y="3402014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6" name="Google Shape;1906;p17"/>
          <p:cNvSpPr/>
          <p:nvPr/>
        </p:nvSpPr>
        <p:spPr>
          <a:xfrm rot="-3273467">
            <a:off x="-2240088" y="790539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latin typeface="Lato"/>
                <a:ea typeface="Lato"/>
                <a:cs typeface="Lato"/>
                <a:sym typeface="Lato"/>
              </a:rPr>
              <a:t>Inheritance and Genetics</a:t>
            </a:r>
            <a:endParaRPr b="0" sz="5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18"/>
          <p:cNvSpPr txBox="1"/>
          <p:nvPr>
            <p:ph idx="1" type="subTitle"/>
          </p:nvPr>
        </p:nvSpPr>
        <p:spPr>
          <a:xfrm>
            <a:off x="2087250" y="1709250"/>
            <a:ext cx="49764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95D46"/>
                </a:solidFill>
              </a:rPr>
              <a:t>How and Why do traits get passed on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27"/>
          <p:cNvSpPr txBox="1"/>
          <p:nvPr/>
        </p:nvSpPr>
        <p:spPr>
          <a:xfrm>
            <a:off x="1915050" y="231775"/>
            <a:ext cx="5313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 vs. Genotype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1" name="Google Shape;1971;p27"/>
          <p:cNvSpPr txBox="1"/>
          <p:nvPr/>
        </p:nvSpPr>
        <p:spPr>
          <a:xfrm>
            <a:off x="0" y="1125450"/>
            <a:ext cx="81888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genotype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your genetic code, the combination of alleles you have for a trait.</a:t>
            </a:r>
            <a:b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phenotype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how that trait appears physically, like having brown eyes or curly hair.</a:t>
            </a:r>
            <a:b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people can have the same phenotype but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different genotypes</a:t>
            </a:r>
            <a:r>
              <a:rPr b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which alleles they carry.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27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28"/>
          <p:cNvSpPr txBox="1"/>
          <p:nvPr/>
        </p:nvSpPr>
        <p:spPr>
          <a:xfrm>
            <a:off x="1915050" y="231775"/>
            <a:ext cx="5313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 vs. Genotype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8" name="Google Shape;1978;p28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9" name="Google Shape;19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113" y="892250"/>
            <a:ext cx="6079774" cy="40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29"/>
          <p:cNvSpPr txBox="1"/>
          <p:nvPr/>
        </p:nvSpPr>
        <p:spPr>
          <a:xfrm>
            <a:off x="2977200" y="231775"/>
            <a:ext cx="3189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</a:t>
            </a:r>
            <a:r>
              <a:rPr b="1"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Squares</a:t>
            </a:r>
            <a:endParaRPr sz="4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5" name="Google Shape;1985;p29"/>
          <p:cNvSpPr txBox="1"/>
          <p:nvPr/>
        </p:nvSpPr>
        <p:spPr>
          <a:xfrm>
            <a:off x="0" y="806278"/>
            <a:ext cx="5356800" cy="42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 are tools that help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predict the possible combinations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alleles in offspring.</a:t>
            </a:r>
            <a:b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box represents one possible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outcome of a genetic cross</a:t>
            </a:r>
            <a:r>
              <a:rPr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 can give us the percent chance of an offspring having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one genotype or another.</a:t>
            </a:r>
            <a:endParaRPr b="1" sz="2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29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7" name="Google Shape;19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301" y="778475"/>
            <a:ext cx="3869700" cy="38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19"/>
          <p:cNvSpPr txBox="1"/>
          <p:nvPr>
            <p:ph type="title"/>
          </p:nvPr>
        </p:nvSpPr>
        <p:spPr>
          <a:xfrm>
            <a:off x="2684725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What is Inheritance?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8" name="Google Shape;1918;p19"/>
          <p:cNvSpPr txBox="1"/>
          <p:nvPr/>
        </p:nvSpPr>
        <p:spPr>
          <a:xfrm>
            <a:off x="846082" y="1450098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Inheritance is the process through which traits are passed from </a:t>
            </a:r>
            <a:r>
              <a:rPr b="1" lang="en-GB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parents to offspring.</a:t>
            </a:r>
            <a:br>
              <a:rPr b="1" lang="en-GB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every living thing inherits a unique </a:t>
            </a:r>
            <a:r>
              <a:rPr b="1" lang="en-GB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combination of characteristics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make it what it is.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inheritance helps us predict and explain why we look </a:t>
            </a:r>
            <a:r>
              <a:rPr b="1" lang="en-GB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similar, but not identical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our parents.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0"/>
          <p:cNvSpPr txBox="1"/>
          <p:nvPr/>
        </p:nvSpPr>
        <p:spPr>
          <a:xfrm>
            <a:off x="2612739" y="233815"/>
            <a:ext cx="3668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Study Inheritance?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20"/>
          <p:cNvSpPr txBox="1"/>
          <p:nvPr/>
        </p:nvSpPr>
        <p:spPr>
          <a:xfrm>
            <a:off x="262337" y="1700011"/>
            <a:ext cx="56736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Studying inheritance helps scientists and doctors understand </a:t>
            </a:r>
            <a:r>
              <a:rPr b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diseases, evolution, and biodiversity.</a:t>
            </a:r>
            <a:br>
              <a:rPr b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helps us make informed choices about genetics, such as </a:t>
            </a:r>
            <a:r>
              <a:rPr b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family health and conservation.</a:t>
            </a:r>
            <a:endParaRPr sz="2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5" name="Google Shape;19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924" y="1496107"/>
            <a:ext cx="3208074" cy="214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21"/>
          <p:cNvSpPr txBox="1"/>
          <p:nvPr/>
        </p:nvSpPr>
        <p:spPr>
          <a:xfrm>
            <a:off x="1958557" y="330200"/>
            <a:ext cx="7702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 and Alleles</a:t>
            </a:r>
            <a:endParaRPr sz="4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1" name="Google Shape;1931;p21"/>
          <p:cNvSpPr txBox="1"/>
          <p:nvPr/>
        </p:nvSpPr>
        <p:spPr>
          <a:xfrm>
            <a:off x="891575" y="1176625"/>
            <a:ext cx="7458600" cy="3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gene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specific segment of DNA that carries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instructions for one trait</a:t>
            </a:r>
            <a:r>
              <a:rPr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versions of that gene are called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a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gene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eye color may have one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allele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brown eyes and another for blue.</a:t>
            </a:r>
            <a:b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DNA changes, mutations, can create new alleles,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leading to diversity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among organisms.</a:t>
            </a:r>
            <a:endParaRPr b="1" sz="21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22"/>
          <p:cNvSpPr txBox="1"/>
          <p:nvPr/>
        </p:nvSpPr>
        <p:spPr>
          <a:xfrm>
            <a:off x="1242400" y="177925"/>
            <a:ext cx="7255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Connecting DNA to Alleles</a:t>
            </a:r>
            <a:endParaRPr b="1"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22"/>
          <p:cNvSpPr txBox="1"/>
          <p:nvPr/>
        </p:nvSpPr>
        <p:spPr>
          <a:xfrm>
            <a:off x="269250" y="1125450"/>
            <a:ext cx="81549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how DNA bases can change during mutation?</a:t>
            </a:r>
            <a:b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small base pair changes can create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new alleles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slightly different versions of a gene.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different eye colours, those all came from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mutations</a:t>
            </a:r>
            <a:endParaRPr b="1"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variations are what drive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diversity and evolution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all species.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22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9" name="Google Shape;19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900" y="2998199"/>
            <a:ext cx="2107601" cy="14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3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5" name="Google Shape;19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900" y="337677"/>
            <a:ext cx="6702199" cy="44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24"/>
          <p:cNvSpPr txBox="1"/>
          <p:nvPr/>
        </p:nvSpPr>
        <p:spPr>
          <a:xfrm>
            <a:off x="1143430" y="215222"/>
            <a:ext cx="6783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Pairs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1" name="Google Shape;1951;p24"/>
          <p:cNvSpPr txBox="1"/>
          <p:nvPr/>
        </p:nvSpPr>
        <p:spPr>
          <a:xfrm>
            <a:off x="512625" y="914284"/>
            <a:ext cx="78222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human cell (except sperm and egg) contains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chromosomes,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pairs.</a:t>
            </a:r>
            <a:b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inherit one set of 23 from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one parent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one set of 23 your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other parent.</a:t>
            </a:r>
            <a:endParaRPr b="1" sz="1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why you carry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two copies (alleles)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every gene, one from each parent.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2" name="Google Shape;19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363" y="2907901"/>
            <a:ext cx="4269276" cy="22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25"/>
          <p:cNvSpPr txBox="1"/>
          <p:nvPr/>
        </p:nvSpPr>
        <p:spPr>
          <a:xfrm>
            <a:off x="2328650" y="439103"/>
            <a:ext cx="52521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vs. Recessive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8" name="Google Shape;1958;p25"/>
          <p:cNvSpPr txBox="1"/>
          <p:nvPr/>
        </p:nvSpPr>
        <p:spPr>
          <a:xfrm>
            <a:off x="660900" y="1589375"/>
            <a:ext cx="47883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one allele can “</a:t>
            </a:r>
            <a:r>
              <a:rPr b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mask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the effect of another.</a:t>
            </a:r>
            <a:b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dominant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allele is expressed even if only one copy is present.</a:t>
            </a:r>
            <a:b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recessive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allele only appears when both copies are the same.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9" name="Google Shape;19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550" y="1200124"/>
            <a:ext cx="2999601" cy="385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26"/>
          <p:cNvSpPr txBox="1"/>
          <p:nvPr/>
        </p:nvSpPr>
        <p:spPr>
          <a:xfrm>
            <a:off x="1958557" y="330200"/>
            <a:ext cx="7702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 vs. Homozygous</a:t>
            </a:r>
            <a:endParaRPr sz="4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5" name="Google Shape;1965;p26"/>
          <p:cNvSpPr txBox="1"/>
          <p:nvPr/>
        </p:nvSpPr>
        <p:spPr>
          <a:xfrm>
            <a:off x="891575" y="1176625"/>
            <a:ext cx="7458600" cy="3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there are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two possible alleles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(being the dominant or recessive allele), and we have two copies, we are going to either have two different alleles, or two of the same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two of the same allele is called being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homozygous</a:t>
            </a:r>
            <a:endParaRPr b="1"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you could either be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homozygous dominant or homozygous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recessive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two different alleles is called is called being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heterozygous</a:t>
            </a:r>
            <a:endParaRPr b="1"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